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6"/>
  </p:notesMasterIdLst>
  <p:sldIdLst>
    <p:sldId id="256" r:id="rId5"/>
    <p:sldId id="260" r:id="rId6"/>
    <p:sldId id="1404" r:id="rId7"/>
    <p:sldId id="1405" r:id="rId8"/>
    <p:sldId id="1406" r:id="rId9"/>
    <p:sldId id="1537" r:id="rId10"/>
    <p:sldId id="1409" r:id="rId11"/>
    <p:sldId id="1408" r:id="rId12"/>
    <p:sldId id="1410" r:id="rId13"/>
    <p:sldId id="1499" r:id="rId14"/>
    <p:sldId id="1412" r:id="rId15"/>
    <p:sldId id="1538" r:id="rId16"/>
    <p:sldId id="1413" r:id="rId17"/>
    <p:sldId id="1414" r:id="rId18"/>
    <p:sldId id="1540" r:id="rId19"/>
    <p:sldId id="1541" r:id="rId20"/>
    <p:sldId id="1539" r:id="rId21"/>
    <p:sldId id="1417" r:id="rId22"/>
    <p:sldId id="1419" r:id="rId23"/>
    <p:sldId id="1501" r:id="rId24"/>
    <p:sldId id="1505" r:id="rId25"/>
    <p:sldId id="1530" r:id="rId26"/>
    <p:sldId id="1502" r:id="rId27"/>
    <p:sldId id="1503" r:id="rId28"/>
    <p:sldId id="1504" r:id="rId29"/>
    <p:sldId id="1535" r:id="rId30"/>
    <p:sldId id="1536" r:id="rId31"/>
    <p:sldId id="1497" r:id="rId32"/>
    <p:sldId id="1511" r:id="rId33"/>
    <p:sldId id="1512" r:id="rId34"/>
    <p:sldId id="1506" r:id="rId35"/>
    <p:sldId id="1513" r:id="rId36"/>
    <p:sldId id="1514" r:id="rId37"/>
    <p:sldId id="1515" r:id="rId38"/>
    <p:sldId id="1508" r:id="rId39"/>
    <p:sldId id="1516" r:id="rId40"/>
    <p:sldId id="1509" r:id="rId41"/>
    <p:sldId id="1518" r:id="rId42"/>
    <p:sldId id="1519" r:id="rId43"/>
    <p:sldId id="1510" r:id="rId44"/>
    <p:sldId id="1520" r:id="rId45"/>
    <p:sldId id="1521" r:id="rId46"/>
    <p:sldId id="1522" r:id="rId47"/>
    <p:sldId id="1523" r:id="rId48"/>
    <p:sldId id="1524" r:id="rId49"/>
    <p:sldId id="1525" r:id="rId50"/>
    <p:sldId id="1526" r:id="rId51"/>
    <p:sldId id="1527" r:id="rId52"/>
    <p:sldId id="1507" r:id="rId53"/>
    <p:sldId id="1495" r:id="rId54"/>
    <p:sldId id="1420" r:id="rId5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7F6"/>
    <a:srgbClr val="155F90"/>
    <a:srgbClr val="F6D8B2"/>
    <a:srgbClr val="FF9900"/>
    <a:srgbClr val="FF0000"/>
    <a:srgbClr val="127C32"/>
    <a:srgbClr val="D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8B4A35-531C-FB41-B0F0-198DE24C349E}" v="31" dt="2025-03-11T09:54:45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3630" autoAdjust="0"/>
  </p:normalViewPr>
  <p:slideViewPr>
    <p:cSldViewPr snapToGrid="0">
      <p:cViewPr varScale="1">
        <p:scale>
          <a:sx n="105" d="100"/>
          <a:sy n="105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藤　寛也" userId="27837c8b-abaf-4096-b544-58e4cbe7054e" providerId="ADAL" clId="{D782517A-6EEC-4BE8-9276-5095CD46E241}"/>
    <pc:docChg chg="undo redo custSel addSld delSld modSld sldOrd modMainMaster">
      <pc:chgData name="佐藤　寛也" userId="27837c8b-abaf-4096-b544-58e4cbe7054e" providerId="ADAL" clId="{D782517A-6EEC-4BE8-9276-5095CD46E241}" dt="2024-09-04T10:23:50.822" v="5033" actId="113"/>
      <pc:docMkLst>
        <pc:docMk/>
      </pc:docMkLst>
      <pc:sldChg chg="modSp">
        <pc:chgData name="佐藤　寛也" userId="27837c8b-abaf-4096-b544-58e4cbe7054e" providerId="ADAL" clId="{D782517A-6EEC-4BE8-9276-5095CD46E241}" dt="2024-09-04T09:04:57.858" v="1"/>
        <pc:sldMkLst>
          <pc:docMk/>
          <pc:sldMk cId="2292264982" sldId="256"/>
        </pc:sldMkLst>
      </pc:sldChg>
      <pc:sldChg chg="addSp modSp mod">
        <pc:chgData name="佐藤　寛也" userId="27837c8b-abaf-4096-b544-58e4cbe7054e" providerId="ADAL" clId="{D782517A-6EEC-4BE8-9276-5095CD46E241}" dt="2024-09-04T09:05:20.327" v="3" actId="167"/>
        <pc:sldMkLst>
          <pc:docMk/>
          <pc:sldMk cId="4138699866" sldId="260"/>
        </pc:sldMkLst>
      </pc:sldChg>
      <pc:sldChg chg="modSp del">
        <pc:chgData name="佐藤　寛也" userId="27837c8b-abaf-4096-b544-58e4cbe7054e" providerId="ADAL" clId="{D782517A-6EEC-4BE8-9276-5095CD46E241}" dt="2024-09-04T09:06:11.334" v="10" actId="47"/>
        <pc:sldMkLst>
          <pc:docMk/>
          <pc:sldMk cId="3549867426" sldId="263"/>
        </pc:sldMkLst>
      </pc:sldChg>
      <pc:sldChg chg="modSp">
        <pc:chgData name="佐藤　寛也" userId="27837c8b-abaf-4096-b544-58e4cbe7054e" providerId="ADAL" clId="{D782517A-6EEC-4BE8-9276-5095CD46E241}" dt="2024-09-04T09:04:57.858" v="1"/>
        <pc:sldMkLst>
          <pc:docMk/>
          <pc:sldMk cId="200817713" sldId="1404"/>
        </pc:sldMkLst>
      </pc:sldChg>
      <pc:sldChg chg="modSp">
        <pc:chgData name="佐藤　寛也" userId="27837c8b-abaf-4096-b544-58e4cbe7054e" providerId="ADAL" clId="{D782517A-6EEC-4BE8-9276-5095CD46E241}" dt="2024-09-04T09:04:57.858" v="1"/>
        <pc:sldMkLst>
          <pc:docMk/>
          <pc:sldMk cId="758834300" sldId="1405"/>
        </pc:sldMkLst>
      </pc:sldChg>
      <pc:sldChg chg="modSp mod ord">
        <pc:chgData name="佐藤　寛也" userId="27837c8b-abaf-4096-b544-58e4cbe7054e" providerId="ADAL" clId="{D782517A-6EEC-4BE8-9276-5095CD46E241}" dt="2024-09-04T09:06:00.923" v="9" actId="400"/>
        <pc:sldMkLst>
          <pc:docMk/>
          <pc:sldMk cId="2073918738" sldId="1406"/>
        </pc:sldMkLst>
      </pc:sldChg>
      <pc:sldChg chg="modSp mod">
        <pc:chgData name="佐藤　寛也" userId="27837c8b-abaf-4096-b544-58e4cbe7054e" providerId="ADAL" clId="{D782517A-6EEC-4BE8-9276-5095CD46E241}" dt="2024-09-04T10:13:25.905" v="4666" actId="5793"/>
        <pc:sldMkLst>
          <pc:docMk/>
          <pc:sldMk cId="1383757248" sldId="1407"/>
        </pc:sldMkLst>
      </pc:sldChg>
      <pc:sldChg chg="modSp mod">
        <pc:chgData name="佐藤　寛也" userId="27837c8b-abaf-4096-b544-58e4cbe7054e" providerId="ADAL" clId="{D782517A-6EEC-4BE8-9276-5095CD46E241}" dt="2024-09-04T09:14:01.072" v="805" actId="20577"/>
        <pc:sldMkLst>
          <pc:docMk/>
          <pc:sldMk cId="833335108" sldId="1408"/>
        </pc:sldMkLst>
      </pc:sldChg>
      <pc:sldChg chg="addSp delSp modSp new mod">
        <pc:chgData name="佐藤　寛也" userId="27837c8b-abaf-4096-b544-58e4cbe7054e" providerId="ADAL" clId="{D782517A-6EEC-4BE8-9276-5095CD46E241}" dt="2024-09-04T09:08:50.210" v="127" actId="20577"/>
        <pc:sldMkLst>
          <pc:docMk/>
          <pc:sldMk cId="459862134" sldId="1409"/>
        </pc:sldMkLst>
      </pc:sldChg>
      <pc:sldChg chg="modSp add mod">
        <pc:chgData name="佐藤　寛也" userId="27837c8b-abaf-4096-b544-58e4cbe7054e" providerId="ADAL" clId="{D782517A-6EEC-4BE8-9276-5095CD46E241}" dt="2024-09-04T10:23:50.822" v="5033" actId="113"/>
        <pc:sldMkLst>
          <pc:docMk/>
          <pc:sldMk cId="1514023031" sldId="1410"/>
        </pc:sldMkLst>
      </pc:sldChg>
      <pc:sldChg chg="addSp delSp modSp new mod">
        <pc:chgData name="佐藤　寛也" userId="27837c8b-abaf-4096-b544-58e4cbe7054e" providerId="ADAL" clId="{D782517A-6EEC-4BE8-9276-5095CD46E241}" dt="2024-09-04T09:16:13.483" v="1098" actId="20577"/>
        <pc:sldMkLst>
          <pc:docMk/>
          <pc:sldMk cId="2472825290" sldId="1411"/>
        </pc:sldMkLst>
      </pc:sldChg>
      <pc:sldChg chg="addSp delSp modSp add mod">
        <pc:chgData name="佐藤　寛也" userId="27837c8b-abaf-4096-b544-58e4cbe7054e" providerId="ADAL" clId="{D782517A-6EEC-4BE8-9276-5095CD46E241}" dt="2024-09-04T09:17:28.330" v="1320" actId="20577"/>
        <pc:sldMkLst>
          <pc:docMk/>
          <pc:sldMk cId="404086265" sldId="1412"/>
        </pc:sldMkLst>
      </pc:sldChg>
      <pc:sldChg chg="addSp delSp modSp new mod modClrScheme chgLayout">
        <pc:chgData name="佐藤　寛也" userId="27837c8b-abaf-4096-b544-58e4cbe7054e" providerId="ADAL" clId="{D782517A-6EEC-4BE8-9276-5095CD46E241}" dt="2024-09-04T09:19:20.755" v="1408" actId="1076"/>
        <pc:sldMkLst>
          <pc:docMk/>
          <pc:sldMk cId="3382972754" sldId="1413"/>
        </pc:sldMkLst>
      </pc:sldChg>
      <pc:sldChg chg="modSp new mod">
        <pc:chgData name="佐藤　寛也" userId="27837c8b-abaf-4096-b544-58e4cbe7054e" providerId="ADAL" clId="{D782517A-6EEC-4BE8-9276-5095CD46E241}" dt="2024-09-04T09:22:46.769" v="2055" actId="20577"/>
        <pc:sldMkLst>
          <pc:docMk/>
          <pc:sldMk cId="2120517053" sldId="1414"/>
        </pc:sldMkLst>
      </pc:sldChg>
      <pc:sldChg chg="addSp delSp modSp new mod">
        <pc:chgData name="佐藤　寛也" userId="27837c8b-abaf-4096-b544-58e4cbe7054e" providerId="ADAL" clId="{D782517A-6EEC-4BE8-9276-5095CD46E241}" dt="2024-09-04T09:30:14.512" v="3181" actId="20577"/>
        <pc:sldMkLst>
          <pc:docMk/>
          <pc:sldMk cId="280065061" sldId="1415"/>
        </pc:sldMkLst>
      </pc:sldChg>
      <pc:sldChg chg="addSp delSp modSp new mod">
        <pc:chgData name="佐藤　寛也" userId="27837c8b-abaf-4096-b544-58e4cbe7054e" providerId="ADAL" clId="{D782517A-6EEC-4BE8-9276-5095CD46E241}" dt="2024-09-04T09:49:38.569" v="4121" actId="113"/>
        <pc:sldMkLst>
          <pc:docMk/>
          <pc:sldMk cId="587048637" sldId="1416"/>
        </pc:sldMkLst>
      </pc:sldChg>
      <pc:sldChg chg="addSp delSp modSp new mod">
        <pc:chgData name="佐藤　寛也" userId="27837c8b-abaf-4096-b544-58e4cbe7054e" providerId="ADAL" clId="{D782517A-6EEC-4BE8-9276-5095CD46E241}" dt="2024-09-04T09:56:54.249" v="4445" actId="27636"/>
        <pc:sldMkLst>
          <pc:docMk/>
          <pc:sldMk cId="560223129" sldId="1417"/>
        </pc:sldMkLst>
      </pc:sldChg>
      <pc:sldChg chg="addSp delSp modSp new mod">
        <pc:chgData name="佐藤　寛也" userId="27837c8b-abaf-4096-b544-58e4cbe7054e" providerId="ADAL" clId="{D782517A-6EEC-4BE8-9276-5095CD46E241}" dt="2024-09-04T10:10:02.622" v="4535" actId="14100"/>
        <pc:sldMkLst>
          <pc:docMk/>
          <pc:sldMk cId="2199882969" sldId="1418"/>
        </pc:sldMkLst>
      </pc:sldChg>
      <pc:sldChg chg="addSp delSp modSp add mod">
        <pc:chgData name="佐藤　寛也" userId="27837c8b-abaf-4096-b544-58e4cbe7054e" providerId="ADAL" clId="{D782517A-6EEC-4BE8-9276-5095CD46E241}" dt="2024-09-04T10:12:49.259" v="4659" actId="1035"/>
        <pc:sldMkLst>
          <pc:docMk/>
          <pc:sldMk cId="3024699854" sldId="1419"/>
        </pc:sldMkLst>
      </pc:sldChg>
      <pc:sldChg chg="modSp new mod">
        <pc:chgData name="佐藤　寛也" userId="27837c8b-abaf-4096-b544-58e4cbe7054e" providerId="ADAL" clId="{D782517A-6EEC-4BE8-9276-5095CD46E241}" dt="2024-09-04T10:20:23.729" v="5031" actId="20577"/>
        <pc:sldMkLst>
          <pc:docMk/>
          <pc:sldMk cId="1419192454" sldId="1420"/>
        </pc:sldMkLst>
      </pc:sldChg>
      <pc:sldMasterChg chg="modSp modSldLayout">
        <pc:chgData name="佐藤　寛也" userId="27837c8b-abaf-4096-b544-58e4cbe7054e" providerId="ADAL" clId="{D782517A-6EEC-4BE8-9276-5095CD46E241}" dt="2024-09-04T09:04:57.858" v="1"/>
        <pc:sldMasterMkLst>
          <pc:docMk/>
          <pc:sldMasterMk cId="2539943305" sldId="2147483648"/>
        </pc:sldMasterMkLst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1614817101" sldId="2147483649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2605457433" sldId="2147483650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613064517" sldId="2147483651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1713713980" sldId="2147483654"/>
          </pc:sldLayoutMkLst>
        </pc:sldLayoutChg>
        <pc:sldLayoutChg chg="modSp">
          <pc:chgData name="佐藤　寛也" userId="27837c8b-abaf-4096-b544-58e4cbe7054e" providerId="ADAL" clId="{D782517A-6EEC-4BE8-9276-5095CD46E241}" dt="2024-09-04T09:04:57.858" v="1"/>
          <pc:sldLayoutMkLst>
            <pc:docMk/>
            <pc:sldMasterMk cId="2539943305" sldId="2147483648"/>
            <pc:sldLayoutMk cId="1472218596" sldId="2147483655"/>
          </pc:sldLayoutMkLst>
        </pc:sldLayoutChg>
      </pc:sldMasterChg>
    </pc:docChg>
  </pc:docChgLst>
  <pc:docChgLst>
    <pc:chgData name="雨宮　智浩" userId="018ceb06-00b6-4c8b-821f-fe5856736a8a" providerId="ADAL" clId="{5A8B4A35-531C-FB41-B0F0-198DE24C349E}"/>
    <pc:docChg chg="undo custSel addSld modSld sldOrd">
      <pc:chgData name="雨宮　智浩" userId="018ceb06-00b6-4c8b-821f-fe5856736a8a" providerId="ADAL" clId="{5A8B4A35-531C-FB41-B0F0-198DE24C349E}" dt="2025-03-11T09:55:39.285" v="1188" actId="20577"/>
      <pc:docMkLst>
        <pc:docMk/>
      </pc:docMkLst>
      <pc:sldChg chg="modSp mod">
        <pc:chgData name="雨宮　智浩" userId="018ceb06-00b6-4c8b-821f-fe5856736a8a" providerId="ADAL" clId="{5A8B4A35-531C-FB41-B0F0-198DE24C349E}" dt="2025-03-11T08:01:56.214" v="2" actId="20577"/>
        <pc:sldMkLst>
          <pc:docMk/>
          <pc:sldMk cId="2292264982" sldId="256"/>
        </pc:sldMkLst>
        <pc:spChg chg="mod">
          <ac:chgData name="雨宮　智浩" userId="018ceb06-00b6-4c8b-821f-fe5856736a8a" providerId="ADAL" clId="{5A8B4A35-531C-FB41-B0F0-198DE24C349E}" dt="2025-03-11T08:01:56.214" v="2" actId="20577"/>
          <ac:spMkLst>
            <pc:docMk/>
            <pc:sldMk cId="2292264982" sldId="256"/>
            <ac:spMk id="2" creationId="{D049B836-353B-0EDB-5101-3437F71F2E4D}"/>
          </ac:spMkLst>
        </pc:spChg>
      </pc:sldChg>
      <pc:sldChg chg="modSp">
        <pc:chgData name="雨宮　智浩" userId="018ceb06-00b6-4c8b-821f-fe5856736a8a" providerId="ADAL" clId="{5A8B4A35-531C-FB41-B0F0-198DE24C349E}" dt="2025-03-11T08:00:08.259" v="0"/>
        <pc:sldMkLst>
          <pc:docMk/>
          <pc:sldMk cId="2073918738" sldId="1406"/>
        </pc:sldMkLst>
        <pc:picChg chg="mod">
          <ac:chgData name="雨宮　智浩" userId="018ceb06-00b6-4c8b-821f-fe5856736a8a" providerId="ADAL" clId="{5A8B4A35-531C-FB41-B0F0-198DE24C349E}" dt="2025-03-11T08:00:08.259" v="0"/>
          <ac:picMkLst>
            <pc:docMk/>
            <pc:sldMk cId="2073918738" sldId="1406"/>
            <ac:picMk id="23" creationId="{3787270B-C166-6E63-E504-1F9AD2C1B34D}"/>
          </ac:picMkLst>
        </pc:picChg>
      </pc:sldChg>
      <pc:sldChg chg="modSp mod">
        <pc:chgData name="雨宮　智浩" userId="018ceb06-00b6-4c8b-821f-fe5856736a8a" providerId="ADAL" clId="{5A8B4A35-531C-FB41-B0F0-198DE24C349E}" dt="2025-03-11T08:22:28.134" v="215"/>
        <pc:sldMkLst>
          <pc:docMk/>
          <pc:sldMk cId="833335108" sldId="1408"/>
        </pc:sldMkLst>
        <pc:spChg chg="mod">
          <ac:chgData name="雨宮　智浩" userId="018ceb06-00b6-4c8b-821f-fe5856736a8a" providerId="ADAL" clId="{5A8B4A35-531C-FB41-B0F0-198DE24C349E}" dt="2025-03-11T08:22:28.134" v="215"/>
          <ac:spMkLst>
            <pc:docMk/>
            <pc:sldMk cId="833335108" sldId="1408"/>
            <ac:spMk id="3" creationId="{273DC7BA-18F1-8E87-0044-376161389077}"/>
          </ac:spMkLst>
        </pc:spChg>
      </pc:sldChg>
      <pc:sldChg chg="modSp mod">
        <pc:chgData name="雨宮　智浩" userId="018ceb06-00b6-4c8b-821f-fe5856736a8a" providerId="ADAL" clId="{5A8B4A35-531C-FB41-B0F0-198DE24C349E}" dt="2025-03-11T08:14:17.494" v="158" actId="20577"/>
        <pc:sldMkLst>
          <pc:docMk/>
          <pc:sldMk cId="1514023031" sldId="1410"/>
        </pc:sldMkLst>
        <pc:spChg chg="mod">
          <ac:chgData name="雨宮　智浩" userId="018ceb06-00b6-4c8b-821f-fe5856736a8a" providerId="ADAL" clId="{5A8B4A35-531C-FB41-B0F0-198DE24C349E}" dt="2025-03-11T08:14:17.494" v="158" actId="20577"/>
          <ac:spMkLst>
            <pc:docMk/>
            <pc:sldMk cId="1514023031" sldId="1410"/>
            <ac:spMk id="3" creationId="{273DC7BA-18F1-8E87-0044-376161389077}"/>
          </ac:spMkLst>
        </pc:spChg>
      </pc:sldChg>
      <pc:sldChg chg="modSp mod">
        <pc:chgData name="雨宮　智浩" userId="018ceb06-00b6-4c8b-821f-fe5856736a8a" providerId="ADAL" clId="{5A8B4A35-531C-FB41-B0F0-198DE24C349E}" dt="2025-03-11T08:16:32.044" v="159" actId="14100"/>
        <pc:sldMkLst>
          <pc:docMk/>
          <pc:sldMk cId="404086265" sldId="1412"/>
        </pc:sldMkLst>
        <pc:spChg chg="mod">
          <ac:chgData name="雨宮　智浩" userId="018ceb06-00b6-4c8b-821f-fe5856736a8a" providerId="ADAL" clId="{5A8B4A35-531C-FB41-B0F0-198DE24C349E}" dt="2025-03-11T08:16:32.044" v="159" actId="14100"/>
          <ac:spMkLst>
            <pc:docMk/>
            <pc:sldMk cId="404086265" sldId="1412"/>
            <ac:spMk id="14" creationId="{3397D4E9-E623-D6DF-2044-2E7D53694C8E}"/>
          </ac:spMkLst>
        </pc:spChg>
      </pc:sldChg>
      <pc:sldChg chg="modSp mod">
        <pc:chgData name="雨宮　智浩" userId="018ceb06-00b6-4c8b-821f-fe5856736a8a" providerId="ADAL" clId="{5A8B4A35-531C-FB41-B0F0-198DE24C349E}" dt="2025-03-11T08:30:37.670" v="414" actId="27636"/>
        <pc:sldMkLst>
          <pc:docMk/>
          <pc:sldMk cId="2120517053" sldId="1414"/>
        </pc:sldMkLst>
        <pc:spChg chg="mod">
          <ac:chgData name="雨宮　智浩" userId="018ceb06-00b6-4c8b-821f-fe5856736a8a" providerId="ADAL" clId="{5A8B4A35-531C-FB41-B0F0-198DE24C349E}" dt="2025-03-11T08:30:37.670" v="414" actId="27636"/>
          <ac:spMkLst>
            <pc:docMk/>
            <pc:sldMk cId="2120517053" sldId="1414"/>
            <ac:spMk id="3" creationId="{682FFDA6-C37E-5E8F-9BF7-228E6F6126CC}"/>
          </ac:spMkLst>
        </pc:spChg>
      </pc:sldChg>
      <pc:sldChg chg="delSp modSp mod ord">
        <pc:chgData name="雨宮　智浩" userId="018ceb06-00b6-4c8b-821f-fe5856736a8a" providerId="ADAL" clId="{5A8B4A35-531C-FB41-B0F0-198DE24C349E}" dt="2025-03-11T09:55:39.285" v="1188" actId="20577"/>
        <pc:sldMkLst>
          <pc:docMk/>
          <pc:sldMk cId="587048637" sldId="1416"/>
        </pc:sldMkLst>
        <pc:spChg chg="mod">
          <ac:chgData name="雨宮　智浩" userId="018ceb06-00b6-4c8b-821f-fe5856736a8a" providerId="ADAL" clId="{5A8B4A35-531C-FB41-B0F0-198DE24C349E}" dt="2025-03-11T09:17:58.194" v="1150" actId="1076"/>
          <ac:spMkLst>
            <pc:docMk/>
            <pc:sldMk cId="587048637" sldId="1416"/>
            <ac:spMk id="3" creationId="{21255158-FB61-BB12-023C-D48DF96B70BB}"/>
          </ac:spMkLst>
        </pc:spChg>
        <pc:spChg chg="del">
          <ac:chgData name="雨宮　智浩" userId="018ceb06-00b6-4c8b-821f-fe5856736a8a" providerId="ADAL" clId="{5A8B4A35-531C-FB41-B0F0-198DE24C349E}" dt="2025-03-11T08:36:55.801" v="608" actId="21"/>
          <ac:spMkLst>
            <pc:docMk/>
            <pc:sldMk cId="587048637" sldId="1416"/>
            <ac:spMk id="7" creationId="{60D88B08-FB1C-3DA9-2F45-622369F40BF1}"/>
          </ac:spMkLst>
        </pc:spChg>
        <pc:spChg chg="del">
          <ac:chgData name="雨宮　智浩" userId="018ceb06-00b6-4c8b-821f-fe5856736a8a" providerId="ADAL" clId="{5A8B4A35-531C-FB41-B0F0-198DE24C349E}" dt="2025-03-11T08:36:55.801" v="608" actId="21"/>
          <ac:spMkLst>
            <pc:docMk/>
            <pc:sldMk cId="587048637" sldId="1416"/>
            <ac:spMk id="9" creationId="{2D85509F-7BC4-4546-2BCE-D70B3530576C}"/>
          </ac:spMkLst>
        </pc:spChg>
        <pc:spChg chg="mod">
          <ac:chgData name="雨宮　智浩" userId="018ceb06-00b6-4c8b-821f-fe5856736a8a" providerId="ADAL" clId="{5A8B4A35-531C-FB41-B0F0-198DE24C349E}" dt="2025-03-11T09:55:39.285" v="1188" actId="20577"/>
          <ac:spMkLst>
            <pc:docMk/>
            <pc:sldMk cId="587048637" sldId="1416"/>
            <ac:spMk id="11" creationId="{E674AA33-749B-F715-A913-F93EBD19B628}"/>
          </ac:spMkLst>
        </pc:spChg>
        <pc:spChg chg="mod">
          <ac:chgData name="雨宮　智浩" userId="018ceb06-00b6-4c8b-821f-fe5856736a8a" providerId="ADAL" clId="{5A8B4A35-531C-FB41-B0F0-198DE24C349E}" dt="2025-03-11T09:55:11.102" v="1187" actId="207"/>
          <ac:spMkLst>
            <pc:docMk/>
            <pc:sldMk cId="587048637" sldId="1416"/>
            <ac:spMk id="12" creationId="{580CB1E3-BC6F-E5DC-AED9-1E18361870FD}"/>
          </ac:spMkLst>
        </pc:spChg>
        <pc:spChg chg="mod">
          <ac:chgData name="雨宮　智浩" userId="018ceb06-00b6-4c8b-821f-fe5856736a8a" providerId="ADAL" clId="{5A8B4A35-531C-FB41-B0F0-198DE24C349E}" dt="2025-03-11T09:54:37.093" v="1176" actId="207"/>
          <ac:spMkLst>
            <pc:docMk/>
            <pc:sldMk cId="587048637" sldId="1416"/>
            <ac:spMk id="16" creationId="{9D380A6B-5941-D2CB-5FB5-0D1E1DBFAC8A}"/>
          </ac:spMkLst>
        </pc:spChg>
        <pc:graphicFrameChg chg="mod modGraphic">
          <ac:chgData name="雨宮　智浩" userId="018ceb06-00b6-4c8b-821f-fe5856736a8a" providerId="ADAL" clId="{5A8B4A35-531C-FB41-B0F0-198DE24C349E}" dt="2025-03-11T09:54:47.574" v="1179" actId="20577"/>
          <ac:graphicFrameMkLst>
            <pc:docMk/>
            <pc:sldMk cId="587048637" sldId="1416"/>
            <ac:graphicFrameMk id="8" creationId="{79812873-DD09-60D6-8244-76C0E102C604}"/>
          </ac:graphicFrameMkLst>
        </pc:graphicFrameChg>
      </pc:sldChg>
      <pc:sldChg chg="addSp delSp modSp mod">
        <pc:chgData name="雨宮　智浩" userId="018ceb06-00b6-4c8b-821f-fe5856736a8a" providerId="ADAL" clId="{5A8B4A35-531C-FB41-B0F0-198DE24C349E}" dt="2025-03-11T08:11:35.266" v="151" actId="14100"/>
        <pc:sldMkLst>
          <pc:docMk/>
          <pc:sldMk cId="2991270111" sldId="1495"/>
        </pc:sldMkLst>
        <pc:spChg chg="mod">
          <ac:chgData name="雨宮　智浩" userId="018ceb06-00b6-4c8b-821f-fe5856736a8a" providerId="ADAL" clId="{5A8B4A35-531C-FB41-B0F0-198DE24C349E}" dt="2025-03-11T08:11:35.266" v="151" actId="14100"/>
          <ac:spMkLst>
            <pc:docMk/>
            <pc:sldMk cId="2991270111" sldId="1495"/>
            <ac:spMk id="3" creationId="{22FCC60B-3A04-8B27-9E4D-EFB18123CE9F}"/>
          </ac:spMkLst>
        </pc:spChg>
        <pc:grpChg chg="mod">
          <ac:chgData name="雨宮　智浩" userId="018ceb06-00b6-4c8b-821f-fe5856736a8a" providerId="ADAL" clId="{5A8B4A35-531C-FB41-B0F0-198DE24C349E}" dt="2025-03-11T08:07:48.573" v="50" actId="1076"/>
          <ac:grpSpMkLst>
            <pc:docMk/>
            <pc:sldMk cId="2991270111" sldId="1495"/>
            <ac:grpSpMk id="20" creationId="{3751C0E4-579F-5C7F-3CE9-C3FE066FF648}"/>
          </ac:grpSpMkLst>
        </pc:grpChg>
        <pc:picChg chg="add del mod">
          <ac:chgData name="雨宮　智浩" userId="018ceb06-00b6-4c8b-821f-fe5856736a8a" providerId="ADAL" clId="{5A8B4A35-531C-FB41-B0F0-198DE24C349E}" dt="2025-03-11T08:05:50.612" v="16" actId="21"/>
          <ac:picMkLst>
            <pc:docMk/>
            <pc:sldMk cId="2991270111" sldId="1495"/>
            <ac:picMk id="11" creationId="{A8062C19-F832-F175-8DDD-4545B0B4D261}"/>
          </ac:picMkLst>
        </pc:picChg>
      </pc:sldChg>
      <pc:sldChg chg="delSp modSp mod">
        <pc:chgData name="雨宮　智浩" userId="018ceb06-00b6-4c8b-821f-fe5856736a8a" providerId="ADAL" clId="{5A8B4A35-531C-FB41-B0F0-198DE24C349E}" dt="2025-03-11T08:22:47.429" v="217" actId="1076"/>
        <pc:sldMkLst>
          <pc:docMk/>
          <pc:sldMk cId="3957111919" sldId="1499"/>
        </pc:sldMkLst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8" creationId="{D49F3656-82E0-4731-089A-6A9660D16A8F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9" creationId="{D1746C43-843E-DC08-E002-A06ADE8394F7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0" creationId="{A4667EE9-41B7-3961-6B7A-5A1AE3C3A48D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1" creationId="{73EC377C-CA2D-1F24-1E55-68B060534406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2" creationId="{B96F1A16-F517-55F9-7191-F96DB5A328F5}"/>
          </ac:spMkLst>
        </pc:spChg>
        <pc:spChg chg="mod">
          <ac:chgData name="雨宮　智浩" userId="018ceb06-00b6-4c8b-821f-fe5856736a8a" providerId="ADAL" clId="{5A8B4A35-531C-FB41-B0F0-198DE24C349E}" dt="2025-03-11T08:22:47.429" v="217" actId="1076"/>
          <ac:spMkLst>
            <pc:docMk/>
            <pc:sldMk cId="3957111919" sldId="1499"/>
            <ac:spMk id="13" creationId="{141696FB-A8D6-2179-425A-EA4D4E2F6F59}"/>
          </ac:spMkLst>
        </pc:spChg>
        <pc:spChg chg="del mod">
          <ac:chgData name="雨宮　智浩" userId="018ceb06-00b6-4c8b-821f-fe5856736a8a" providerId="ADAL" clId="{5A8B4A35-531C-FB41-B0F0-198DE24C349E}" dt="2025-03-11T08:22:42.245" v="216" actId="478"/>
          <ac:spMkLst>
            <pc:docMk/>
            <pc:sldMk cId="3957111919" sldId="1499"/>
            <ac:spMk id="15" creationId="{40058865-0358-2A1D-3B12-9270377F0736}"/>
          </ac:spMkLst>
        </pc:spChg>
        <pc:picChg chg="mod">
          <ac:chgData name="雨宮　智浩" userId="018ceb06-00b6-4c8b-821f-fe5856736a8a" providerId="ADAL" clId="{5A8B4A35-531C-FB41-B0F0-198DE24C349E}" dt="2025-03-11T08:22:47.429" v="217" actId="1076"/>
          <ac:picMkLst>
            <pc:docMk/>
            <pc:sldMk cId="3957111919" sldId="1499"/>
            <ac:picMk id="16" creationId="{D3785925-6FAC-BA17-C838-D38371F97544}"/>
          </ac:picMkLst>
        </pc:picChg>
      </pc:sldChg>
      <pc:sldChg chg="addSp delSp modSp add mod ord">
        <pc:chgData name="雨宮　智浩" userId="018ceb06-00b6-4c8b-821f-fe5856736a8a" providerId="ADAL" clId="{5A8B4A35-531C-FB41-B0F0-198DE24C349E}" dt="2025-03-11T08:02:19.064" v="9" actId="20578"/>
        <pc:sldMkLst>
          <pc:docMk/>
          <pc:sldMk cId="2054405360" sldId="1537"/>
        </pc:sldMkLst>
        <pc:spChg chg="mod">
          <ac:chgData name="雨宮　智浩" userId="018ceb06-00b6-4c8b-821f-fe5856736a8a" providerId="ADAL" clId="{5A8B4A35-531C-FB41-B0F0-198DE24C349E}" dt="2025-03-11T08:02:06.140" v="6" actId="20577"/>
          <ac:spMkLst>
            <pc:docMk/>
            <pc:sldMk cId="2054405360" sldId="1537"/>
            <ac:spMk id="2" creationId="{B251247D-05EE-82F1-8F35-CBD16EBEFE2D}"/>
          </ac:spMkLst>
        </pc:spChg>
        <pc:spChg chg="del">
          <ac:chgData name="雨宮　智浩" userId="018ceb06-00b6-4c8b-821f-fe5856736a8a" providerId="ADAL" clId="{5A8B4A35-531C-FB41-B0F0-198DE24C349E}" dt="2025-03-11T08:02:09.023" v="7" actId="478"/>
          <ac:spMkLst>
            <pc:docMk/>
            <pc:sldMk cId="2054405360" sldId="1537"/>
            <ac:spMk id="3" creationId="{D8D1CA9B-50DD-4036-DA22-24BAD0F95D83}"/>
          </ac:spMkLst>
        </pc:spChg>
        <pc:spChg chg="del">
          <ac:chgData name="雨宮　智浩" userId="018ceb06-00b6-4c8b-821f-fe5856736a8a" providerId="ADAL" clId="{5A8B4A35-531C-FB41-B0F0-198DE24C349E}" dt="2025-03-11T08:02:09.023" v="7" actId="478"/>
          <ac:spMkLst>
            <pc:docMk/>
            <pc:sldMk cId="2054405360" sldId="1537"/>
            <ac:spMk id="6" creationId="{9583840E-32D2-4028-57DA-4A1FBF2FCA25}"/>
          </ac:spMkLst>
        </pc:spChg>
        <pc:spChg chg="add del mod">
          <ac:chgData name="雨宮　智浩" userId="018ceb06-00b6-4c8b-821f-fe5856736a8a" providerId="ADAL" clId="{5A8B4A35-531C-FB41-B0F0-198DE24C349E}" dt="2025-03-11T08:02:11.435" v="8" actId="478"/>
          <ac:spMkLst>
            <pc:docMk/>
            <pc:sldMk cId="2054405360" sldId="1537"/>
            <ac:spMk id="9" creationId="{3A73014D-B2F0-10E2-9F27-6EBC74E9AB45}"/>
          </ac:spMkLst>
        </pc:spChg>
      </pc:sldChg>
      <pc:sldChg chg="modSp add mod">
        <pc:chgData name="雨宮　智浩" userId="018ceb06-00b6-4c8b-821f-fe5856736a8a" providerId="ADAL" clId="{5A8B4A35-531C-FB41-B0F0-198DE24C349E}" dt="2025-03-11T08:02:41.220" v="12" actId="20577"/>
        <pc:sldMkLst>
          <pc:docMk/>
          <pc:sldMk cId="1847337023" sldId="1538"/>
        </pc:sldMkLst>
        <pc:spChg chg="mod">
          <ac:chgData name="雨宮　智浩" userId="018ceb06-00b6-4c8b-821f-fe5856736a8a" providerId="ADAL" clId="{5A8B4A35-531C-FB41-B0F0-198DE24C349E}" dt="2025-03-11T08:02:41.220" v="12" actId="20577"/>
          <ac:spMkLst>
            <pc:docMk/>
            <pc:sldMk cId="1847337023" sldId="1538"/>
            <ac:spMk id="2" creationId="{5DBC119B-AFF7-B16A-B42E-74BD6A154765}"/>
          </ac:spMkLst>
        </pc:spChg>
      </pc:sldChg>
      <pc:sldChg chg="addSp delSp modSp add mod">
        <pc:chgData name="雨宮　智浩" userId="018ceb06-00b6-4c8b-821f-fe5856736a8a" providerId="ADAL" clId="{5A8B4A35-531C-FB41-B0F0-198DE24C349E}" dt="2025-03-11T09:13:25.493" v="1104" actId="1036"/>
        <pc:sldMkLst>
          <pc:docMk/>
          <pc:sldMk cId="1978797561" sldId="1539"/>
        </pc:sldMkLst>
        <pc:spChg chg="mod">
          <ac:chgData name="雨宮　智浩" userId="018ceb06-00b6-4c8b-821f-fe5856736a8a" providerId="ADAL" clId="{5A8B4A35-531C-FB41-B0F0-198DE24C349E}" dt="2025-03-11T09:11:38.939" v="1081" actId="20577"/>
          <ac:spMkLst>
            <pc:docMk/>
            <pc:sldMk cId="1978797561" sldId="1539"/>
            <ac:spMk id="2" creationId="{D8478685-CD71-79C2-41B4-35E148C8D872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3" creationId="{A1CB319C-586F-EFAB-DB53-5DAACBF0168A}"/>
          </ac:spMkLst>
        </pc:spChg>
        <pc:spChg chg="mod">
          <ac:chgData name="雨宮　智浩" userId="018ceb06-00b6-4c8b-821f-fe5856736a8a" providerId="ADAL" clId="{5A8B4A35-531C-FB41-B0F0-198DE24C349E}" dt="2025-03-11T09:12:32.944" v="1085" actId="14100"/>
          <ac:spMkLst>
            <pc:docMk/>
            <pc:sldMk cId="1978797561" sldId="1539"/>
            <ac:spMk id="7" creationId="{8D11458D-1CE5-1AEA-06E3-35BB68F2E58C}"/>
          </ac:spMkLst>
        </pc:spChg>
        <pc:spChg chg="mod">
          <ac:chgData name="雨宮　智浩" userId="018ceb06-00b6-4c8b-821f-fe5856736a8a" providerId="ADAL" clId="{5A8B4A35-531C-FB41-B0F0-198DE24C349E}" dt="2025-03-11T09:12:38.902" v="1087" actId="14100"/>
          <ac:spMkLst>
            <pc:docMk/>
            <pc:sldMk cId="1978797561" sldId="1539"/>
            <ac:spMk id="8" creationId="{945A39B4-C415-36FC-8398-F935C0C35E57}"/>
          </ac:spMkLst>
        </pc:spChg>
        <pc:spChg chg="mod">
          <ac:chgData name="雨宮　智浩" userId="018ceb06-00b6-4c8b-821f-fe5856736a8a" providerId="ADAL" clId="{5A8B4A35-531C-FB41-B0F0-198DE24C349E}" dt="2025-03-11T08:46:28.520" v="889" actId="1076"/>
          <ac:spMkLst>
            <pc:docMk/>
            <pc:sldMk cId="1978797561" sldId="1539"/>
            <ac:spMk id="9" creationId="{5AF91273-4281-6A84-C532-DC441E4A9C29}"/>
          </ac:spMkLst>
        </pc:spChg>
        <pc:spChg chg="mod">
          <ac:chgData name="雨宮　智浩" userId="018ceb06-00b6-4c8b-821f-fe5856736a8a" providerId="ADAL" clId="{5A8B4A35-531C-FB41-B0F0-198DE24C349E}" dt="2025-03-11T08:50:34.152" v="928" actId="1076"/>
          <ac:spMkLst>
            <pc:docMk/>
            <pc:sldMk cId="1978797561" sldId="1539"/>
            <ac:spMk id="10" creationId="{CD4DBE8B-0285-F740-5475-1C9E501DDC6C}"/>
          </ac:spMkLst>
        </pc:spChg>
        <pc:spChg chg="del">
          <ac:chgData name="雨宮　智浩" userId="018ceb06-00b6-4c8b-821f-fe5856736a8a" providerId="ADAL" clId="{5A8B4A35-531C-FB41-B0F0-198DE24C349E}" dt="2025-03-11T08:32:30.708" v="416" actId="478"/>
          <ac:spMkLst>
            <pc:docMk/>
            <pc:sldMk cId="1978797561" sldId="1539"/>
            <ac:spMk id="13" creationId="{B5195F8A-1004-F5F9-E51C-476EAA2540C2}"/>
          </ac:spMkLst>
        </pc:spChg>
        <pc:spChg chg="del">
          <ac:chgData name="雨宮　智浩" userId="018ceb06-00b6-4c8b-821f-fe5856736a8a" providerId="ADAL" clId="{5A8B4A35-531C-FB41-B0F0-198DE24C349E}" dt="2025-03-11T08:32:30.708" v="416" actId="478"/>
          <ac:spMkLst>
            <pc:docMk/>
            <pc:sldMk cId="1978797561" sldId="1539"/>
            <ac:spMk id="14" creationId="{58E95A70-7446-69F2-8A5F-37B5420D6EAC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15" creationId="{14E22EEC-4E55-209B-0417-C7D0B05DF2EE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16" creationId="{216B656B-85C0-C403-741A-36F39486E8D4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17" creationId="{887F3025-397C-CEAD-FD75-018F8693CE84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18" creationId="{DA4C9541-E14E-8BF8-870E-D60C57DF0661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19" creationId="{AEC317F6-FADA-3165-4DEC-2D123BE8FB94}"/>
          </ac:spMkLst>
        </pc:spChg>
        <pc:spChg chg="add mod">
          <ac:chgData name="雨宮　智浩" userId="018ceb06-00b6-4c8b-821f-fe5856736a8a" providerId="ADAL" clId="{5A8B4A35-531C-FB41-B0F0-198DE24C349E}" dt="2025-03-11T08:37:42.270" v="622" actId="1076"/>
          <ac:spMkLst>
            <pc:docMk/>
            <pc:sldMk cId="1978797561" sldId="1539"/>
            <ac:spMk id="20" creationId="{9FE6B843-5A43-C200-EA09-303C23490036}"/>
          </ac:spMkLst>
        </pc:spChg>
        <pc:spChg chg="add mod">
          <ac:chgData name="雨宮　智浩" userId="018ceb06-00b6-4c8b-821f-fe5856736a8a" providerId="ADAL" clId="{5A8B4A35-531C-FB41-B0F0-198DE24C349E}" dt="2025-03-11T08:37:42.270" v="622" actId="1076"/>
          <ac:spMkLst>
            <pc:docMk/>
            <pc:sldMk cId="1978797561" sldId="1539"/>
            <ac:spMk id="21" creationId="{8BE50EDA-6E0C-D476-EDE8-C01A3CE3EEBC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22" creationId="{DC8AFB44-3D47-D7C1-558B-AFBC30ABE9AA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26" creationId="{DA492155-AA98-D226-8D18-039013C9F74A}"/>
          </ac:spMkLst>
        </pc:spChg>
        <pc:spChg chg="add mod">
          <ac:chgData name="雨宮　智浩" userId="018ceb06-00b6-4c8b-821f-fe5856736a8a" providerId="ADAL" clId="{5A8B4A35-531C-FB41-B0F0-198DE24C349E}" dt="2025-03-11T09:13:25.493" v="1104" actId="1036"/>
          <ac:spMkLst>
            <pc:docMk/>
            <pc:sldMk cId="1978797561" sldId="1539"/>
            <ac:spMk id="27" creationId="{49EF189F-4493-6DEA-FC74-665A6544C32E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28" creationId="{BF22E57A-7BE6-E3B7-3A23-3DBD7124CFCB}"/>
          </ac:spMkLst>
        </pc:spChg>
        <pc:spChg chg="add mod">
          <ac:chgData name="雨宮　智浩" userId="018ceb06-00b6-4c8b-821f-fe5856736a8a" providerId="ADAL" clId="{5A8B4A35-531C-FB41-B0F0-198DE24C349E}" dt="2025-03-11T09:13:13.964" v="1098" actId="1036"/>
          <ac:spMkLst>
            <pc:docMk/>
            <pc:sldMk cId="1978797561" sldId="1539"/>
            <ac:spMk id="29" creationId="{B1437E31-C43B-3049-9E16-6C59B2F85B24}"/>
          </ac:spMkLst>
        </pc:spChg>
        <pc:spChg chg="add mod">
          <ac:chgData name="雨宮　智浩" userId="018ceb06-00b6-4c8b-821f-fe5856736a8a" providerId="ADAL" clId="{5A8B4A35-531C-FB41-B0F0-198DE24C349E}" dt="2025-03-11T08:56:40.109" v="1006" actId="2085"/>
          <ac:spMkLst>
            <pc:docMk/>
            <pc:sldMk cId="1978797561" sldId="1539"/>
            <ac:spMk id="30" creationId="{78DCC828-7C71-7641-47D1-09BD390A8325}"/>
          </ac:spMkLst>
        </pc:spChg>
        <pc:picChg chg="mod">
          <ac:chgData name="雨宮　智浩" userId="018ceb06-00b6-4c8b-821f-fe5856736a8a" providerId="ADAL" clId="{5A8B4A35-531C-FB41-B0F0-198DE24C349E}" dt="2025-03-11T08:46:28.520" v="889" actId="1076"/>
          <ac:picMkLst>
            <pc:docMk/>
            <pc:sldMk cId="1978797561" sldId="1539"/>
            <ac:picMk id="11" creationId="{DDB725AC-5D91-3130-CD8B-F0C21C60F886}"/>
          </ac:picMkLst>
        </pc:picChg>
        <pc:picChg chg="mod">
          <ac:chgData name="雨宮　智浩" userId="018ceb06-00b6-4c8b-821f-fe5856736a8a" providerId="ADAL" clId="{5A8B4A35-531C-FB41-B0F0-198DE24C349E}" dt="2025-03-11T08:50:34.152" v="928" actId="1076"/>
          <ac:picMkLst>
            <pc:docMk/>
            <pc:sldMk cId="1978797561" sldId="1539"/>
            <ac:picMk id="12" creationId="{5C35B34E-3E45-A0EF-13AC-F2D96988E50E}"/>
          </ac:picMkLst>
        </pc:picChg>
        <pc:picChg chg="add mod">
          <ac:chgData name="雨宮　智浩" userId="018ceb06-00b6-4c8b-821f-fe5856736a8a" providerId="ADAL" clId="{5A8B4A35-531C-FB41-B0F0-198DE24C349E}" dt="2025-03-11T09:13:25.493" v="1104" actId="1036"/>
          <ac:picMkLst>
            <pc:docMk/>
            <pc:sldMk cId="1978797561" sldId="1539"/>
            <ac:picMk id="24" creationId="{A358B863-7028-4A77-0790-5E83E326E26D}"/>
          </ac:picMkLst>
        </pc:picChg>
        <pc:picChg chg="add mod">
          <ac:chgData name="雨宮　智浩" userId="018ceb06-00b6-4c8b-821f-fe5856736a8a" providerId="ADAL" clId="{5A8B4A35-531C-FB41-B0F0-198DE24C349E}" dt="2025-03-11T09:13:13.964" v="1098" actId="1036"/>
          <ac:picMkLst>
            <pc:docMk/>
            <pc:sldMk cId="1978797561" sldId="1539"/>
            <ac:picMk id="25" creationId="{572937AF-57B3-2F78-1005-7C2047BC10E9}"/>
          </ac:picMkLst>
        </pc:picChg>
      </pc:sldChg>
    </pc:docChg>
  </pc:docChgLst>
  <pc:docChgLst>
    <pc:chgData name="寛也 佐藤" userId="27837c8b-abaf-4096-b544-58e4cbe7054e" providerId="ADAL" clId="{523AE8A0-BEBA-4954-967C-583F4CBCCC15}"/>
    <pc:docChg chg="undo custSel addSld delSld modSld modMainMaster">
      <pc:chgData name="寛也 佐藤" userId="27837c8b-abaf-4096-b544-58e4cbe7054e" providerId="ADAL" clId="{523AE8A0-BEBA-4954-967C-583F4CBCCC15}" dt="2024-07-03T05:43:05.387" v="2514" actId="47"/>
      <pc:docMkLst>
        <pc:docMk/>
      </pc:docMkLst>
      <pc:sldChg chg="modSp mod">
        <pc:chgData name="寛也 佐藤" userId="27837c8b-abaf-4096-b544-58e4cbe7054e" providerId="ADAL" clId="{523AE8A0-BEBA-4954-967C-583F4CBCCC15}" dt="2024-07-03T05:15:03.531" v="2"/>
        <pc:sldMkLst>
          <pc:docMk/>
          <pc:sldMk cId="2292264982" sldId="256"/>
        </pc:sldMkLst>
      </pc:sldChg>
      <pc:sldChg chg="del">
        <pc:chgData name="寛也 佐藤" userId="27837c8b-abaf-4096-b544-58e4cbe7054e" providerId="ADAL" clId="{523AE8A0-BEBA-4954-967C-583F4CBCCC15}" dt="2024-07-03T05:43:05.387" v="2514" actId="47"/>
        <pc:sldMkLst>
          <pc:docMk/>
          <pc:sldMk cId="2433034520" sldId="25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061358764" sldId="259"/>
        </pc:sldMkLst>
      </pc:sldChg>
      <pc:sldChg chg="modSp mod">
        <pc:chgData name="寛也 佐藤" userId="27837c8b-abaf-4096-b544-58e4cbe7054e" providerId="ADAL" clId="{523AE8A0-BEBA-4954-967C-583F4CBCCC15}" dt="2024-07-03T05:21:06.048" v="1049" actId="404"/>
        <pc:sldMkLst>
          <pc:docMk/>
          <pc:sldMk cId="4138699866" sldId="26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2773059782" sldId="262"/>
        </pc:sldMkLst>
      </pc:sldChg>
      <pc:sldChg chg="addSp delSp modSp mod">
        <pc:chgData name="寛也 佐藤" userId="27837c8b-abaf-4096-b544-58e4cbe7054e" providerId="ADAL" clId="{523AE8A0-BEBA-4954-967C-583F4CBCCC15}" dt="2024-07-03T05:33:27.291" v="2004" actId="6549"/>
        <pc:sldMkLst>
          <pc:docMk/>
          <pc:sldMk cId="3549867426" sldId="263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648663119" sldId="264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465111289" sldId="265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307802863" sldId="26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802613345" sldId="26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261480677" sldId="268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747800811" sldId="135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124418648" sldId="135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071448038" sldId="1365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038664764" sldId="136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272389011" sldId="136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020864536" sldId="137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67248985" sldId="1374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883703914" sldId="138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2487849694" sldId="138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147572754" sldId="1388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504225446" sldId="1389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755058722" sldId="139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161134466" sldId="1391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2909088854" sldId="1392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788494063" sldId="1393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925078553" sldId="1394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434474335" sldId="1395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528293435" sldId="1396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1892362688" sldId="1397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4288675311" sldId="1399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570038398" sldId="1400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999279620" sldId="1401"/>
        </pc:sldMkLst>
      </pc:sldChg>
      <pc:sldChg chg="del">
        <pc:chgData name="寛也 佐藤" userId="27837c8b-abaf-4096-b544-58e4cbe7054e" providerId="ADAL" clId="{523AE8A0-BEBA-4954-967C-583F4CBCCC15}" dt="2024-07-03T05:42:51.563" v="2513" actId="47"/>
        <pc:sldMkLst>
          <pc:docMk/>
          <pc:sldMk cId="349716101" sldId="1402"/>
        </pc:sldMkLst>
      </pc:sldChg>
      <pc:sldChg chg="del">
        <pc:chgData name="寛也 佐藤" userId="27837c8b-abaf-4096-b544-58e4cbe7054e" providerId="ADAL" clId="{523AE8A0-BEBA-4954-967C-583F4CBCCC15}" dt="2024-07-03T05:43:05.387" v="2514" actId="47"/>
        <pc:sldMkLst>
          <pc:docMk/>
          <pc:sldMk cId="154155697" sldId="1403"/>
        </pc:sldMkLst>
      </pc:sldChg>
      <pc:sldChg chg="addSp delSp modSp add mod">
        <pc:chgData name="寛也 佐藤" userId="27837c8b-abaf-4096-b544-58e4cbe7054e" providerId="ADAL" clId="{523AE8A0-BEBA-4954-967C-583F4CBCCC15}" dt="2024-07-03T05:26:49.211" v="1269" actId="1035"/>
        <pc:sldMkLst>
          <pc:docMk/>
          <pc:sldMk cId="200817713" sldId="1404"/>
        </pc:sldMkLst>
      </pc:sldChg>
      <pc:sldChg chg="addSp delSp modSp add mod">
        <pc:chgData name="寛也 佐藤" userId="27837c8b-abaf-4096-b544-58e4cbe7054e" providerId="ADAL" clId="{523AE8A0-BEBA-4954-967C-583F4CBCCC15}" dt="2024-07-03T05:30:37.730" v="1784" actId="20577"/>
        <pc:sldMkLst>
          <pc:docMk/>
          <pc:sldMk cId="758834300" sldId="1405"/>
        </pc:sldMkLst>
      </pc:sldChg>
      <pc:sldChg chg="addSp delSp modSp add mod">
        <pc:chgData name="寛也 佐藤" userId="27837c8b-abaf-4096-b544-58e4cbe7054e" providerId="ADAL" clId="{523AE8A0-BEBA-4954-967C-583F4CBCCC15}" dt="2024-07-03T05:35:26.408" v="2243" actId="20577"/>
        <pc:sldMkLst>
          <pc:docMk/>
          <pc:sldMk cId="2073918738" sldId="1406"/>
        </pc:sldMkLst>
      </pc:sldChg>
      <pc:sldChg chg="addSp modSp add mod">
        <pc:chgData name="寛也 佐藤" userId="27837c8b-abaf-4096-b544-58e4cbe7054e" providerId="ADAL" clId="{523AE8A0-BEBA-4954-967C-583F4CBCCC15}" dt="2024-07-03T05:42:43.545" v="2512" actId="20577"/>
        <pc:sldMkLst>
          <pc:docMk/>
          <pc:sldMk cId="1383757248" sldId="1407"/>
        </pc:sldMkLst>
      </pc:sldChg>
      <pc:sldChg chg="add del">
        <pc:chgData name="寛也 佐藤" userId="27837c8b-abaf-4096-b544-58e4cbe7054e" providerId="ADAL" clId="{523AE8A0-BEBA-4954-967C-583F4CBCCC15}" dt="2024-07-03T05:35:36.482" v="2245"/>
        <pc:sldMkLst>
          <pc:docMk/>
          <pc:sldMk cId="1857144953" sldId="1407"/>
        </pc:sldMkLst>
      </pc:sldChg>
      <pc:sldChg chg="new">
        <pc:chgData name="寛也 佐藤" userId="27837c8b-abaf-4096-b544-58e4cbe7054e" providerId="ADAL" clId="{523AE8A0-BEBA-4954-967C-583F4CBCCC15}" dt="2024-07-03T05:35:47.253" v="2247" actId="680"/>
        <pc:sldMkLst>
          <pc:docMk/>
          <pc:sldMk cId="833335108" sldId="1408"/>
        </pc:sldMkLst>
      </pc:sldChg>
      <pc:sldMasterChg chg="modSp mod">
        <pc:chgData name="寛也 佐藤" userId="27837c8b-abaf-4096-b544-58e4cbe7054e" providerId="ADAL" clId="{523AE8A0-BEBA-4954-967C-583F4CBCCC15}" dt="2024-07-03T05:16:02.211" v="3" actId="14100"/>
        <pc:sldMasterMkLst>
          <pc:docMk/>
          <pc:sldMasterMk cId="2539943305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A4338-2B97-43C1-AE79-82EAB43E70B8}" type="datetimeFigureOut">
              <a:rPr kumimoji="1" lang="ja-JP" altLang="en-US" smtClean="0"/>
              <a:t>2025/3/12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72FE4-D4FB-41CC-911D-1A8538F305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30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434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1,2</a:t>
            </a:r>
            <a:r>
              <a:rPr kumimoji="1" lang="ja-JP" altLang="en-US"/>
              <a:t>限＋集中講義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021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2025</a:t>
            </a:r>
            <a:r>
              <a:rPr kumimoji="1" lang="ja-JP" altLang="en-US"/>
              <a:t>年度を選んでね</a:t>
            </a:r>
            <a:br>
              <a:rPr kumimoji="1" lang="en-US" altLang="ja-JP" dirty="0"/>
            </a:br>
            <a:r>
              <a:rPr kumimoji="1" lang="ja-JP" altLang="en-US"/>
              <a:t>東大</a:t>
            </a:r>
            <a:endParaRPr kumimoji="1" lang="en-US" altLang="ja-JP" dirty="0"/>
          </a:p>
          <a:p>
            <a:r>
              <a:rPr kumimoji="1" lang="en-US" altLang="ja-JP" dirty="0"/>
              <a:t>S</a:t>
            </a:r>
            <a:r>
              <a:rPr kumimoji="1" lang="ja-JP" altLang="en-US"/>
              <a:t>セメ，春夏</a:t>
            </a:r>
            <a:r>
              <a:rPr kumimoji="1" lang="en-US" altLang="ja-JP" dirty="0"/>
              <a:t>S1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前半</a:t>
            </a:r>
            <a:r>
              <a:rPr kumimoji="1" lang="en-US" altLang="ja-JP" dirty="0"/>
              <a:t>)S2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後半</a:t>
            </a:r>
            <a:r>
              <a:rPr kumimoji="1" lang="en-US" altLang="ja-JP" dirty="0"/>
              <a:t>)</a:t>
            </a:r>
          </a:p>
          <a:p>
            <a:r>
              <a:rPr kumimoji="1" lang="en-US" altLang="ja-JP" dirty="0"/>
              <a:t>A</a:t>
            </a:r>
            <a:r>
              <a:rPr kumimoji="1" lang="ja-JP" altLang="en-US"/>
              <a:t>セメ，秋</a:t>
            </a:r>
            <a:r>
              <a:rPr kumimoji="1" lang="en-US" altLang="ja-JP" dirty="0"/>
              <a:t>A1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前半</a:t>
            </a:r>
            <a:r>
              <a:rPr kumimoji="1" lang="en-US" altLang="ja-JP" dirty="0"/>
              <a:t>)A2</a:t>
            </a:r>
            <a:r>
              <a:rPr kumimoji="1" lang="ja-JP" altLang="en-US"/>
              <a:t>ターム</a:t>
            </a:r>
            <a:r>
              <a:rPr kumimoji="1" lang="en-US" altLang="ja-JP" dirty="0"/>
              <a:t>(</a:t>
            </a:r>
            <a:r>
              <a:rPr kumimoji="1" lang="ja-JP" altLang="en-US"/>
              <a:t>後半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414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ja-JP" dirty="0"/>
              <a:t>URL</a:t>
            </a:r>
            <a:r>
              <a:rPr kumimoji="1" lang="ja-JP" altLang="en-US"/>
              <a:t>が自動的にリンクになりませんので，お手数ですが，編集画面のボタンを押してリンク化するようお願いします．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401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学生側の画面では，「オンライン授業情報」欄に掲載された情報は，登録したすべての授業を一覧で表示できるようになっているので</a:t>
            </a:r>
            <a:endParaRPr kumimoji="1" lang="en-US" altLang="ja-JP" dirty="0"/>
          </a:p>
          <a:p>
            <a:r>
              <a:rPr kumimoji="1" lang="ja-JP" altLang="en-US"/>
              <a:t>オンライン授業情報に書いてほしい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790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クライアントの環境（タブレットなどのアプリ）から参加する学生に便利なよう，</a:t>
            </a:r>
            <a:r>
              <a:rPr kumimoji="1" lang="en" altLang="ja-JP" dirty="0"/>
              <a:t>URL</a:t>
            </a:r>
            <a:r>
              <a:rPr kumimoji="1" lang="ja-JP" altLang="en-US"/>
              <a:t>だけでなくミーティング</a:t>
            </a:r>
            <a:r>
              <a:rPr kumimoji="1" lang="en" altLang="ja-JP" dirty="0"/>
              <a:t>ID</a:t>
            </a:r>
            <a:r>
              <a:rPr kumimoji="1" lang="ja-JP" altLang="en-US"/>
              <a:t>とパスコードもなるべく記載するようお願いします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「オンライン授業」の欄にはウェブのサイトを掲載してもよい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118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>
                <a:solidFill>
                  <a:srgbClr val="545555"/>
                </a:solidFill>
                <a:effectLst/>
                <a:latin typeface="メイリオ" panose="020B0604030504040204" pitchFamily="34" charset="-128"/>
                <a:ea typeface="メイリオ" panose="020B0604030504040204" pitchFamily="34" charset="-128"/>
              </a:rPr>
              <a:t>提出方法：「テキスト直接入力」もあるよ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50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３点メニュー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5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6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2025</a:t>
            </a:r>
            <a:r>
              <a:rPr kumimoji="1" lang="ja-JP" altLang="en-US"/>
              <a:t>年度の第１週はオンラインという講義も多い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44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UTokyo</a:t>
            </a:r>
            <a:r>
              <a:rPr kumimoji="1" lang="en-US" altLang="ja-JP" dirty="0"/>
              <a:t> Account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5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歴史的な背景で部局の独立性が高い</a:t>
            </a:r>
            <a:endParaRPr kumimoji="1" lang="en-US" altLang="ja-JP" dirty="0"/>
          </a:p>
          <a:p>
            <a:r>
              <a:rPr kumimoji="1" lang="ja-JP" altLang="en-US"/>
              <a:t>成績も</a:t>
            </a:r>
            <a:r>
              <a:rPr kumimoji="1" lang="en-US" altLang="ja-JP" dirty="0"/>
              <a:t>100</a:t>
            </a:r>
            <a:r>
              <a:rPr kumimoji="1" lang="ja-JP" altLang="en-US"/>
              <a:t>点満点，優良可で良いというところもある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2295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777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64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本当の初回は</a:t>
            </a:r>
            <a:r>
              <a:rPr kumimoji="1" lang="en-US" altLang="ja-JP" dirty="0"/>
              <a:t>Cookie</a:t>
            </a:r>
            <a:r>
              <a:rPr kumimoji="1" lang="ja-JP" altLang="en-US"/>
              <a:t>の使用の同意が出る（ログイン状態を維持するため）</a:t>
            </a:r>
            <a:endParaRPr kumimoji="1" lang="en-US" altLang="ja-JP" dirty="0"/>
          </a:p>
          <a:p>
            <a:r>
              <a:rPr kumimoji="1" lang="ja-JP" altLang="en-US"/>
              <a:t>広告とかは出さない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23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72FE4-D4FB-41CC-911D-1A8538F305A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79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7DF2000-4CFD-0C6C-84F0-860343B22A9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7C7E4B6-21F2-1124-59EF-0F4896C52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5560F3B-40BE-DA45-0D09-5CA6FE1C0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FC9A93-41BC-DD64-02BC-BF8ECF36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1268DE-3E09-B9A6-521E-ECA40FC4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EF163B-7666-DAC7-3F87-715E149F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EB179E-A620-8CC5-A4E0-92EE77625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1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A2968-4B11-0687-BC1E-E54637A4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4AAFC2-EA2B-84D8-6181-79B9C033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750C50-7C8F-BDFB-59DC-7E748F2E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7F24DC-5BD7-7FD0-FB33-E12075D7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4BAD5-108F-0BEE-C91E-9E834D89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45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38C3DF9-5F25-FC32-B770-C84E7407581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800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A1AF54-08E3-D019-42EC-8D25CF2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E699F1-B038-362A-C206-7243A87E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1004AA-7484-E745-6B8F-9458069E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5F2DF1F-64F5-12E9-9184-628E5709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A8FF041-85DE-2CFF-99A0-454FB80E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17471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005E5EF-D837-1B73-6BDF-AF01507E2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6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93A363-1C2A-5EA5-0792-D7296D92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DDFC63-3336-60B3-40AD-F86ACE0F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A329B63-E0C7-88F5-4CAF-CCE7B8A0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EDCF5F-D5B0-4B55-CE17-38A23494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1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EA073E-5F66-6162-7607-562D36E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C003CF-6969-17DE-4CEE-1DC3C14C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433E56-6903-D71A-8A4B-599F564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21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AF4A46A-1AC4-2EB3-5118-2104AF853FE6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498000"/>
            <a:ext cx="12192000" cy="360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F82DBBF-AC73-A5EB-1DA9-152EA4AD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0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0B2423-EDA7-E3C9-99F4-0A6A98BE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1284"/>
            <a:ext cx="10515600" cy="517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833BCC-2C65-C0F6-35D4-70553AA57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2025/3/12</a:t>
            </a:r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10322E-B731-CD41-C4B3-E35EB9B58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3983" y="6552000"/>
            <a:ext cx="4784034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8734D-01FE-2717-6D8D-28D5B737D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52000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238D974C-B194-4AA9-B594-062E052A82E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D8BEB5-2712-E7A0-6BF6-E7148F3B498F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936000"/>
            <a:ext cx="12192000" cy="72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06D4178-E55D-D7F1-78C5-CB1EB581E8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tol.ecc.u-tokyo.ac.jp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telecon.adm.u-tokyo.ac.jp/utol/notificat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faculty_members/ur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telecon.adm.u-tokyo.ac.jp/articles/copyrigh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tol.ecc.u-tokyo.ac.jp/" TargetMode="External"/><Relationship Id="rId2" Type="http://schemas.openxmlformats.org/officeDocument/2006/relationships/hyperlink" Target="https://utas.adm.u-tokyo.ac.jp/campusweb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l/students/" TargetMode="External"/><Relationship Id="rId2" Type="http://schemas.openxmlformats.org/officeDocument/2006/relationships/hyperlink" Target="https://utelecon.adm.u-tokyo.ac.jp/utol/lecturers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telecon.adm.u-tokyo.ac.jp/en/events/2024-09-13/slides/04_appendix_on_utol_en.pdf" TargetMode="External"/><Relationship Id="rId4" Type="http://schemas.openxmlformats.org/officeDocument/2006/relationships/hyperlink" Target="https://univtokyo.sharepoint.com/sites/utokyoportal/wiki/d/UTOL.asp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tas.adm.u-tokyo.ac.jp/campusweb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9B836-353B-0EDB-5101-3437F71F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Part III:</a:t>
            </a:r>
            <a:br>
              <a:rPr kumimoji="1" lang="en-US" altLang="ja-JP" dirty="0"/>
            </a:br>
            <a:r>
              <a:rPr kumimoji="1" lang="ja-JP" altLang="en-US" dirty="0"/>
              <a:t>東京</a:t>
            </a:r>
            <a:r>
              <a:rPr lang="ja-JP" altLang="en-US" dirty="0"/>
              <a:t>大学での</a:t>
            </a:r>
            <a:br>
              <a:rPr lang="en-US" altLang="ja-JP" dirty="0"/>
            </a:br>
            <a:r>
              <a:rPr lang="ja-JP" altLang="en-US" dirty="0"/>
              <a:t>教育活動に利用するシステム </a:t>
            </a:r>
            <a:r>
              <a:rPr lang="en-US" altLang="ja-JP" dirty="0"/>
              <a:t>– UTAS</a:t>
            </a:r>
            <a:r>
              <a:rPr lang="ja-JP" altLang="en-US"/>
              <a:t>と</a:t>
            </a:r>
            <a:r>
              <a:rPr lang="en-US" altLang="ja-JP" dirty="0"/>
              <a:t>UTOL</a:t>
            </a:r>
            <a:endParaRPr kumimoji="1" lang="en-US" altLang="ja-JP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A3CDA6-C2CF-9E57-ABBE-E6FF1371E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説明者：</a:t>
            </a:r>
            <a:r>
              <a:rPr kumimoji="1" lang="en-US" altLang="ja-JP" dirty="0"/>
              <a:t>	</a:t>
            </a:r>
            <a:r>
              <a:rPr kumimoji="1" lang="ja-JP" altLang="en-US" dirty="0"/>
              <a:t>雨宮 智浩</a:t>
            </a:r>
            <a:endParaRPr kumimoji="1" lang="en-US" altLang="ja-JP" dirty="0"/>
          </a:p>
          <a:p>
            <a:r>
              <a:rPr kumimoji="1" lang="en-US" altLang="ja-JP" dirty="0"/>
              <a:t>		</a:t>
            </a:r>
            <a:r>
              <a:rPr kumimoji="1" lang="ja-JP" altLang="en-US" dirty="0"/>
              <a:t>情報基盤センター 教授</a:t>
            </a:r>
            <a:endParaRPr kumimoji="1" lang="en-US" altLang="ja-JP" dirty="0"/>
          </a:p>
        </p:txBody>
      </p:sp>
      <p:sp>
        <p:nvSpPr>
          <p:cNvPr id="6" name="字幕 2">
            <a:extLst>
              <a:ext uri="{FF2B5EF4-FFF2-40B4-BE49-F238E27FC236}">
                <a16:creationId xmlns:a16="http://schemas.microsoft.com/office/drawing/2014/main" id="{DAF9C5F6-5967-1ECA-726E-1426D4EABB61}"/>
              </a:ext>
            </a:extLst>
          </p:cNvPr>
          <p:cNvSpPr txBox="1">
            <a:spLocks/>
          </p:cNvSpPr>
          <p:nvPr/>
        </p:nvSpPr>
        <p:spPr>
          <a:xfrm>
            <a:off x="2546555" y="248445"/>
            <a:ext cx="933262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b="1" dirty="0"/>
              <a:t>東京大学における情報システムとコミュニケーションツール説明会</a:t>
            </a:r>
            <a:endParaRPr lang="en-US" altLang="ja-JP" b="1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CA6A9B3-790A-A8D7-E639-82A826958ED0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3690A-635B-E9EA-6051-AAE8D006E12F}"/>
              </a:ext>
            </a:extLst>
          </p:cNvPr>
          <p:cNvSpPr txBox="1"/>
          <p:nvPr/>
        </p:nvSpPr>
        <p:spPr>
          <a:xfrm>
            <a:off x="8524465" y="4680622"/>
            <a:ext cx="3582191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このリンクにアクセスするか、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https://sli.do/</a:t>
            </a:r>
            <a:r>
              <a:rPr lang="en-US" altLang="ja-JP" dirty="0"/>
              <a:t> </a:t>
            </a:r>
            <a:r>
              <a:rPr lang="ja-JP" altLang="en-US" dirty="0"/>
              <a:t>からアクセス</a:t>
            </a:r>
            <a:br>
              <a:rPr lang="en-US" altLang="ja-JP" dirty="0"/>
            </a:br>
            <a:r>
              <a:rPr lang="ja-JP" altLang="en-US" dirty="0"/>
              <a:t>して以下のコードを入力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400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utelecon20250312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事前質問も歓迎します！</a:t>
            </a:r>
            <a:endParaRPr lang="en-US" altLang="ja-JP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C22CD0-27FC-2B07-4643-126A7277E009}"/>
              </a:ext>
            </a:extLst>
          </p:cNvPr>
          <p:cNvSpPr txBox="1"/>
          <p:nvPr/>
        </p:nvSpPr>
        <p:spPr>
          <a:xfrm>
            <a:off x="8452899" y="4302220"/>
            <a:ext cx="3653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質問を</a:t>
            </a:r>
            <a:r>
              <a:rPr lang="en-US" altLang="ja-JP" sz="2000" b="1" dirty="0" err="1">
                <a:solidFill>
                  <a:srgbClr val="127C32"/>
                </a:solidFill>
              </a:rPr>
              <a:t>slido</a:t>
            </a:r>
            <a:r>
              <a:rPr lang="ja-JP" altLang="en-US" sz="2000" b="1" dirty="0"/>
              <a:t>でお寄せください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2922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3785925-6FAC-BA17-C838-D38371F97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42"/>
          <a:stretch/>
        </p:blipFill>
        <p:spPr>
          <a:xfrm>
            <a:off x="2961706" y="2721423"/>
            <a:ext cx="6843395" cy="28852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5EA983C-AC06-05EE-D6F1-258E37E2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シラバス入力と成績報告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F6FF71-B624-A880-3CD0-DB68F422B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5" y="1251284"/>
            <a:ext cx="11305309" cy="5174716"/>
          </a:xfrm>
        </p:spPr>
        <p:txBody>
          <a:bodyPr/>
          <a:lstStyle/>
          <a:p>
            <a:r>
              <a:rPr kumimoji="1" lang="ja-JP" altLang="en-US"/>
              <a:t>メニューから「シラバス」や「成績</a:t>
            </a:r>
            <a:r>
              <a:rPr lang="ja-JP" altLang="en-US"/>
              <a:t>・定期試験</a:t>
            </a:r>
            <a:r>
              <a:rPr kumimoji="1" lang="ja-JP" altLang="en-US"/>
              <a:t>」を選んでください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F16C57-F59D-4B8A-3DD2-D6321FE7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E4D215-0F32-917A-116C-8BBF4891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9470BF-BFEF-A4EE-59AC-343783E1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10</a:t>
            </a:fld>
            <a:endParaRPr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D8FEC7D-986F-E492-3C1D-AC0855A92BB4}"/>
              </a:ext>
            </a:extLst>
          </p:cNvPr>
          <p:cNvGrpSpPr/>
          <p:nvPr/>
        </p:nvGrpSpPr>
        <p:grpSpPr>
          <a:xfrm>
            <a:off x="1006272" y="2250535"/>
            <a:ext cx="9407021" cy="1888181"/>
            <a:chOff x="1006272" y="2250535"/>
            <a:chExt cx="9407021" cy="1888181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49F3656-82E0-4731-089A-6A9660D16A8F}"/>
                </a:ext>
              </a:extLst>
            </p:cNvPr>
            <p:cNvSpPr/>
            <p:nvPr/>
          </p:nvSpPr>
          <p:spPr>
            <a:xfrm>
              <a:off x="4694662" y="3134434"/>
              <a:ext cx="396000" cy="39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角丸四角形吹き出し 8">
              <a:extLst>
                <a:ext uri="{FF2B5EF4-FFF2-40B4-BE49-F238E27FC236}">
                  <a16:creationId xmlns:a16="http://schemas.microsoft.com/office/drawing/2014/main" id="{D1746C43-843E-DC08-E002-A06ADE8394F7}"/>
                </a:ext>
              </a:extLst>
            </p:cNvPr>
            <p:cNvSpPr/>
            <p:nvPr/>
          </p:nvSpPr>
          <p:spPr>
            <a:xfrm>
              <a:off x="1006272" y="3489400"/>
              <a:ext cx="1508693" cy="649316"/>
            </a:xfrm>
            <a:prstGeom prst="wedgeRoundRectCallout">
              <a:avLst>
                <a:gd name="adj1" fmla="val 193335"/>
                <a:gd name="adj2" fmla="val -60092"/>
                <a:gd name="adj3" fmla="val 16667"/>
              </a:avLst>
            </a:prstGeom>
            <a:solidFill>
              <a:srgbClr val="CC9B00"/>
            </a:solidFill>
            <a:ln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/>
                <a:t>成績報告</a:t>
              </a:r>
              <a:endParaRPr lang="en-US" altLang="ja-JP" sz="2000" dirty="0"/>
            </a:p>
          </p:txBody>
        </p:sp>
        <p:sp>
          <p:nvSpPr>
            <p:cNvPr id="10" name="角丸四角形吹き出し 9">
              <a:extLst>
                <a:ext uri="{FF2B5EF4-FFF2-40B4-BE49-F238E27FC236}">
                  <a16:creationId xmlns:a16="http://schemas.microsoft.com/office/drawing/2014/main" id="{A4667EE9-41B7-3961-6B7A-5A1AE3C3A48D}"/>
                </a:ext>
              </a:extLst>
            </p:cNvPr>
            <p:cNvSpPr/>
            <p:nvPr/>
          </p:nvSpPr>
          <p:spPr>
            <a:xfrm>
              <a:off x="1006272" y="2250535"/>
              <a:ext cx="1796725" cy="649316"/>
            </a:xfrm>
            <a:prstGeom prst="wedgeRoundRectCallout">
              <a:avLst>
                <a:gd name="adj1" fmla="val 209883"/>
                <a:gd name="adj2" fmla="val 83908"/>
                <a:gd name="adj3" fmla="val 16667"/>
              </a:avLst>
            </a:prstGeom>
            <a:solidFill>
              <a:srgbClr val="CC9B00"/>
            </a:solidFill>
            <a:ln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/>
                <a:t>シラバス入力</a:t>
              </a:r>
              <a:endParaRPr lang="en-US" altLang="ja-JP" sz="2000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3EC377C-CA2D-1F24-1E55-68B060534406}"/>
                </a:ext>
              </a:extLst>
            </p:cNvPr>
            <p:cNvSpPr/>
            <p:nvPr/>
          </p:nvSpPr>
          <p:spPr>
            <a:xfrm>
              <a:off x="5486792" y="3134434"/>
              <a:ext cx="396000" cy="39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96F1A16-F517-55F9-7191-F96DB5A328F5}"/>
                </a:ext>
              </a:extLst>
            </p:cNvPr>
            <p:cNvSpPr/>
            <p:nvPr/>
          </p:nvSpPr>
          <p:spPr>
            <a:xfrm>
              <a:off x="6770192" y="3134434"/>
              <a:ext cx="396000" cy="39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角丸四角形吹き出し 12">
              <a:extLst>
                <a:ext uri="{FF2B5EF4-FFF2-40B4-BE49-F238E27FC236}">
                  <a16:creationId xmlns:a16="http://schemas.microsoft.com/office/drawing/2014/main" id="{141696FB-A8D6-2179-425A-EA4D4E2F6F59}"/>
                </a:ext>
              </a:extLst>
            </p:cNvPr>
            <p:cNvSpPr/>
            <p:nvPr/>
          </p:nvSpPr>
          <p:spPr>
            <a:xfrm>
              <a:off x="8839380" y="3007240"/>
              <a:ext cx="1573913" cy="649316"/>
            </a:xfrm>
            <a:prstGeom prst="wedgeRoundRectCallout">
              <a:avLst>
                <a:gd name="adj1" fmla="val -157801"/>
                <a:gd name="adj2" fmla="val 22566"/>
                <a:gd name="adj3" fmla="val 16667"/>
              </a:avLst>
            </a:prstGeom>
            <a:solidFill>
              <a:srgbClr val="CC9B00"/>
            </a:solidFill>
            <a:ln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/>
                <a:t>マニュアル</a:t>
              </a:r>
              <a:endParaRPr lang="en-US" altLang="ja-JP" sz="2000" dirty="0"/>
            </a:p>
          </p:txBody>
        </p:sp>
      </p:grpSp>
      <p:pic>
        <p:nvPicPr>
          <p:cNvPr id="14" name="図 13" descr="ロゴ&#10;&#10;自動的に生成された説明">
            <a:extLst>
              <a:ext uri="{FF2B5EF4-FFF2-40B4-BE49-F238E27FC236}">
                <a16:creationId xmlns:a16="http://schemas.microsoft.com/office/drawing/2014/main" id="{0287EEB1-D617-EF0E-8144-A985F316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11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6C8D97-8F84-3EF7-BDE7-12ED412F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シラバス作成のガイドラインとマニュアル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509240F3-40C9-FB1B-BC3A-610789B6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04" y="1250950"/>
            <a:ext cx="8598191" cy="517525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5E42C-C65D-6438-B6D1-22B87701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391C92-E365-4B2A-1CC2-05F9C392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44E3AB-3F71-001B-77F0-9BA30FAC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EB865FB-4B8F-5168-24D0-AA5AC0263E6A}"/>
              </a:ext>
            </a:extLst>
          </p:cNvPr>
          <p:cNvSpPr/>
          <p:nvPr/>
        </p:nvSpPr>
        <p:spPr>
          <a:xfrm>
            <a:off x="5567831" y="1774450"/>
            <a:ext cx="490069" cy="468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09FF7C-42C2-ECD2-7F60-A0BA890C7864}"/>
              </a:ext>
            </a:extLst>
          </p:cNvPr>
          <p:cNvSpPr/>
          <p:nvPr/>
        </p:nvSpPr>
        <p:spPr>
          <a:xfrm>
            <a:off x="3548531" y="4488768"/>
            <a:ext cx="1175869" cy="327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259A9B1-0D54-055E-B711-1AD1B86D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65" y="4488768"/>
            <a:ext cx="3852000" cy="132154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89E8658-AA62-68FA-7AAA-B2ABF98EEAC9}"/>
              </a:ext>
            </a:extLst>
          </p:cNvPr>
          <p:cNvSpPr/>
          <p:nvPr/>
        </p:nvSpPr>
        <p:spPr>
          <a:xfrm>
            <a:off x="3548531" y="5410788"/>
            <a:ext cx="1175869" cy="944292"/>
          </a:xfrm>
          <a:prstGeom prst="roundRect">
            <a:avLst>
              <a:gd name="adj" fmla="val 859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397D4E9-E623-D6DF-2044-2E7D53694C8E}"/>
              </a:ext>
            </a:extLst>
          </p:cNvPr>
          <p:cNvSpPr/>
          <p:nvPr/>
        </p:nvSpPr>
        <p:spPr>
          <a:xfrm>
            <a:off x="5964071" y="5233956"/>
            <a:ext cx="1762609" cy="5337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8AE3811-A531-8A5A-F972-6CCD28CCD56E}"/>
              </a:ext>
            </a:extLst>
          </p:cNvPr>
          <p:cNvSpPr/>
          <p:nvPr/>
        </p:nvSpPr>
        <p:spPr>
          <a:xfrm>
            <a:off x="4640580" y="2240280"/>
            <a:ext cx="1196340" cy="2202180"/>
          </a:xfrm>
          <a:custGeom>
            <a:avLst/>
            <a:gdLst>
              <a:gd name="connsiteX0" fmla="*/ 1196340 w 1196340"/>
              <a:gd name="connsiteY0" fmla="*/ 0 h 2202180"/>
              <a:gd name="connsiteX1" fmla="*/ 1196340 w 1196340"/>
              <a:gd name="connsiteY1" fmla="*/ 1082040 h 2202180"/>
              <a:gd name="connsiteX2" fmla="*/ 0 w 1196340"/>
              <a:gd name="connsiteY2" fmla="*/ 1082040 h 2202180"/>
              <a:gd name="connsiteX3" fmla="*/ 0 w 1196340"/>
              <a:gd name="connsiteY3" fmla="*/ 2202180 h 220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340" h="2202180">
                <a:moveTo>
                  <a:pt x="1196340" y="0"/>
                </a:moveTo>
                <a:lnTo>
                  <a:pt x="1196340" y="1082040"/>
                </a:lnTo>
                <a:lnTo>
                  <a:pt x="0" y="1082040"/>
                </a:lnTo>
                <a:lnTo>
                  <a:pt x="0" y="220218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31C75808-A82B-0F05-E116-E49DC7BE0DBA}"/>
              </a:ext>
            </a:extLst>
          </p:cNvPr>
          <p:cNvSpPr/>
          <p:nvPr/>
        </p:nvSpPr>
        <p:spPr>
          <a:xfrm>
            <a:off x="4724400" y="4709160"/>
            <a:ext cx="1470660" cy="524796"/>
          </a:xfrm>
          <a:custGeom>
            <a:avLst/>
            <a:gdLst>
              <a:gd name="connsiteX0" fmla="*/ 0 w 1470660"/>
              <a:gd name="connsiteY0" fmla="*/ 0 h 777240"/>
              <a:gd name="connsiteX1" fmla="*/ 1470660 w 1470660"/>
              <a:gd name="connsiteY1" fmla="*/ 0 h 777240"/>
              <a:gd name="connsiteX2" fmla="*/ 1470660 w 1470660"/>
              <a:gd name="connsiteY2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660" h="777240">
                <a:moveTo>
                  <a:pt x="0" y="0"/>
                </a:moveTo>
                <a:lnTo>
                  <a:pt x="1470660" y="0"/>
                </a:lnTo>
                <a:lnTo>
                  <a:pt x="1470660" y="77724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B9D3E18-98A6-5431-0AD7-A3E197D87034}"/>
              </a:ext>
            </a:extLst>
          </p:cNvPr>
          <p:cNvSpPr txBox="1"/>
          <p:nvPr/>
        </p:nvSpPr>
        <p:spPr>
          <a:xfrm>
            <a:off x="185809" y="5421269"/>
            <a:ext cx="328711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マニュアル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（教員向け：日本語版のみ）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（学生向け：和英）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29E279-73CC-737A-3A15-E0E9FA9A30FC}"/>
              </a:ext>
            </a:extLst>
          </p:cNvPr>
          <p:cNvSpPr txBox="1"/>
          <p:nvPr/>
        </p:nvSpPr>
        <p:spPr>
          <a:xfrm>
            <a:off x="5886208" y="230247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その他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DA6387F-1377-102B-F72A-71D793DBA625}"/>
              </a:ext>
            </a:extLst>
          </p:cNvPr>
          <p:cNvSpPr txBox="1"/>
          <p:nvPr/>
        </p:nvSpPr>
        <p:spPr>
          <a:xfrm>
            <a:off x="5812865" y="5893482"/>
            <a:ext cx="38779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シラバス作成のためのガイドライン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B2EB0296-6288-DB5D-C2D1-4DE26C27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86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30A1D-9EE0-BB63-5D61-5EC0FCC4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BC119B-AFF7-B16A-B42E-74BD6A154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UTOL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4F12EBD-195E-BDEF-2456-17D0E766B196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56F5BD-2C45-1A88-0D7D-ECA756343268}"/>
              </a:ext>
            </a:extLst>
          </p:cNvPr>
          <p:cNvSpPr txBox="1"/>
          <p:nvPr/>
        </p:nvSpPr>
        <p:spPr>
          <a:xfrm>
            <a:off x="8524465" y="4680622"/>
            <a:ext cx="3582191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このリンクにアクセスするか、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https://sli.do/</a:t>
            </a:r>
            <a:r>
              <a:rPr lang="en-US" altLang="ja-JP" dirty="0"/>
              <a:t> </a:t>
            </a:r>
            <a:r>
              <a:rPr lang="ja-JP" altLang="en-US" dirty="0"/>
              <a:t>からアクセス</a:t>
            </a:r>
            <a:br>
              <a:rPr lang="en-US" altLang="ja-JP" dirty="0"/>
            </a:br>
            <a:r>
              <a:rPr lang="ja-JP" altLang="en-US" dirty="0"/>
              <a:t>して以下のコードを入力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400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utelecon20250312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事前質問も歓迎します！</a:t>
            </a:r>
            <a:endParaRPr lang="en-US" altLang="ja-JP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268CD2C-297B-BBD0-9876-EA6B3D458843}"/>
              </a:ext>
            </a:extLst>
          </p:cNvPr>
          <p:cNvSpPr txBox="1"/>
          <p:nvPr/>
        </p:nvSpPr>
        <p:spPr>
          <a:xfrm>
            <a:off x="8452899" y="4302220"/>
            <a:ext cx="3653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質問を</a:t>
            </a:r>
            <a:r>
              <a:rPr lang="en-US" altLang="ja-JP" sz="2000" b="1" dirty="0" err="1">
                <a:solidFill>
                  <a:srgbClr val="127C32"/>
                </a:solidFill>
              </a:rPr>
              <a:t>slido</a:t>
            </a:r>
            <a:r>
              <a:rPr lang="ja-JP" altLang="en-US" sz="2000" b="1" dirty="0"/>
              <a:t>でお寄せください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184733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F79C9-4850-5CE7-0EB5-018F1EFD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1272C9-F260-A99E-0B71-5409D925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39CD7F-BA46-BD11-6767-D2038537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D1AE4D4-94D5-C832-31AD-6D70222C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UTOL</a:t>
            </a:r>
            <a:r>
              <a:rPr lang="ja-JP" altLang="en-US" dirty="0"/>
              <a:t>へのログイン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CE3B11C-999D-A8D0-E335-9C884CFD7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「ログイン」を押す</a:t>
            </a:r>
          </a:p>
        </p:txBody>
      </p:sp>
      <p:pic>
        <p:nvPicPr>
          <p:cNvPr id="10" name="図 9" descr="グラフィカル ユーザー インターフェイス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F746CA7C-8194-9C46-DB33-869204A3E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78" y="2438610"/>
            <a:ext cx="7363853" cy="293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AD3B6AA-447D-6CC6-311F-7C6AD4217A3A}"/>
              </a:ext>
            </a:extLst>
          </p:cNvPr>
          <p:cNvSpPr/>
          <p:nvPr/>
        </p:nvSpPr>
        <p:spPr>
          <a:xfrm>
            <a:off x="3378092" y="3937702"/>
            <a:ext cx="3036277" cy="593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618B225-6353-E2F2-ED05-D675360ABF37}"/>
              </a:ext>
            </a:extLst>
          </p:cNvPr>
          <p:cNvSpPr txBox="1"/>
          <p:nvPr/>
        </p:nvSpPr>
        <p:spPr>
          <a:xfrm>
            <a:off x="8610600" y="3160109"/>
            <a:ext cx="6877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ここから言語を切り替え可能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4885B950-4130-8204-9488-FC0470FF9131}"/>
              </a:ext>
            </a:extLst>
          </p:cNvPr>
          <p:cNvSpPr/>
          <p:nvPr/>
        </p:nvSpPr>
        <p:spPr>
          <a:xfrm>
            <a:off x="8091377" y="2786821"/>
            <a:ext cx="2424223" cy="404037"/>
          </a:xfrm>
          <a:custGeom>
            <a:avLst/>
            <a:gdLst>
              <a:gd name="connsiteX0" fmla="*/ 2424223 w 2424223"/>
              <a:gd name="connsiteY0" fmla="*/ 361507 h 404037"/>
              <a:gd name="connsiteX1" fmla="*/ 2424223 w 2424223"/>
              <a:gd name="connsiteY1" fmla="*/ 0 h 404037"/>
              <a:gd name="connsiteX2" fmla="*/ 0 w 2424223"/>
              <a:gd name="connsiteY2" fmla="*/ 0 h 404037"/>
              <a:gd name="connsiteX3" fmla="*/ 0 w 2424223"/>
              <a:gd name="connsiteY3" fmla="*/ 404037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223" h="404037">
                <a:moveTo>
                  <a:pt x="2424223" y="361507"/>
                </a:moveTo>
                <a:lnTo>
                  <a:pt x="2424223" y="0"/>
                </a:lnTo>
                <a:lnTo>
                  <a:pt x="0" y="0"/>
                </a:lnTo>
                <a:lnTo>
                  <a:pt x="0" y="404037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945A34-ED9B-D372-66C8-DD7FFFBBB165}"/>
              </a:ext>
            </a:extLst>
          </p:cNvPr>
          <p:cNvSpPr txBox="1"/>
          <p:nvPr/>
        </p:nvSpPr>
        <p:spPr>
          <a:xfrm>
            <a:off x="1273800" y="5714693"/>
            <a:ext cx="618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" altLang="ja-JP" dirty="0">
                <a:hlinkClick r:id="rId4"/>
              </a:rPr>
              <a:t>https://utol.ecc.u-tokyo.ac.jp/</a:t>
            </a:r>
            <a:endParaRPr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12BDAF0-36F0-62EC-094A-8BD697879CBC}"/>
              </a:ext>
            </a:extLst>
          </p:cNvPr>
          <p:cNvSpPr txBox="1"/>
          <p:nvPr/>
        </p:nvSpPr>
        <p:spPr>
          <a:xfrm>
            <a:off x="1211878" y="166627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 </a:t>
            </a: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にサインインした状態でない場合には、</a:t>
            </a:r>
            <a:b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</a:b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サインイン画面に移ります。サインインしてください。</a:t>
            </a:r>
            <a:endParaRPr lang="ja-JP" altLang="en-US" dirty="0">
              <a:solidFill>
                <a:srgbClr val="155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7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E18957-26C3-8EA5-5A84-9D18DFC7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LMS</a:t>
            </a:r>
            <a:r>
              <a:rPr lang="ja-JP" altLang="en-US" sz="2400" dirty="0"/>
              <a:t>（学習管理システム）</a:t>
            </a:r>
            <a:r>
              <a:rPr lang="ja-JP" altLang="en-US" dirty="0"/>
              <a:t>としての </a:t>
            </a:r>
            <a:r>
              <a:rPr lang="en-US" altLang="ja-JP" dirty="0"/>
              <a:t>UTOL </a:t>
            </a:r>
            <a:r>
              <a:rPr lang="ja-JP" altLang="en-US" dirty="0"/>
              <a:t>の利用推奨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FFDA6-C37E-5E8F-9BF7-228E6F61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UTOL </a:t>
            </a:r>
            <a:r>
              <a:rPr kumimoji="1" lang="ja-JP" altLang="en-US" dirty="0"/>
              <a:t>は全学向けの </a:t>
            </a:r>
            <a:r>
              <a:rPr kumimoji="1" lang="en-US" altLang="ja-JP" dirty="0"/>
              <a:t>LMS </a:t>
            </a:r>
            <a:r>
              <a:rPr kumimoji="1" lang="ja-JP" altLang="en-US" dirty="0"/>
              <a:t>ですが，教員に対して利用が必須とされているわけではありません</a:t>
            </a:r>
            <a:endParaRPr kumimoji="1" lang="en-US" altLang="ja-JP" dirty="0"/>
          </a:p>
          <a:p>
            <a:pPr lvl="1">
              <a:lnSpc>
                <a:spcPct val="150000"/>
              </a:lnSpc>
            </a:pPr>
            <a:r>
              <a:rPr kumimoji="1" lang="ja-JP" altLang="en-US" dirty="0"/>
              <a:t>対面での開講の場合，</a:t>
            </a:r>
            <a:r>
              <a:rPr kumimoji="1" lang="en-US" altLang="ja-JP" dirty="0"/>
              <a:t>LMS </a:t>
            </a:r>
            <a:r>
              <a:rPr kumimoji="1" lang="ja-JP" altLang="en-US" dirty="0"/>
              <a:t>を利用せずに授業をおこなうこともできます</a:t>
            </a:r>
            <a:endParaRPr kumimoji="1" lang="en-US" altLang="ja-JP" dirty="0"/>
          </a:p>
          <a:p>
            <a:pPr lvl="1">
              <a:lnSpc>
                <a:spcPct val="150000"/>
              </a:lnSpc>
            </a:pPr>
            <a:r>
              <a:rPr kumimoji="1" lang="ja-JP" altLang="en-US" dirty="0"/>
              <a:t>一部の教員</a:t>
            </a:r>
            <a:r>
              <a:rPr kumimoji="1" lang="ja-JP" altLang="en-US"/>
              <a:t>は </a:t>
            </a:r>
            <a:r>
              <a:rPr kumimoji="1" lang="en-US" altLang="ja-JP" dirty="0"/>
              <a:t>ECCS</a:t>
            </a:r>
            <a:r>
              <a:rPr kumimoji="1" lang="ja-JP" altLang="en-US"/>
              <a:t>クラウドメール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で提供されている </a:t>
            </a:r>
            <a:r>
              <a:rPr kumimoji="1" lang="en-US" altLang="ja-JP" dirty="0"/>
              <a:t>Google Classroom </a:t>
            </a:r>
            <a:r>
              <a:rPr kumimoji="1" lang="ja-JP" altLang="en-US" dirty="0"/>
              <a:t>を使っています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しかしながら，</a:t>
            </a:r>
            <a:r>
              <a:rPr kumimoji="1" lang="ja-JP" altLang="en-US" b="1" dirty="0">
                <a:solidFill>
                  <a:srgbClr val="FF0000"/>
                </a:solidFill>
              </a:rPr>
              <a:t>基本的には </a:t>
            </a:r>
            <a:r>
              <a:rPr kumimoji="1" lang="en-US" altLang="ja-JP" b="1" dirty="0">
                <a:solidFill>
                  <a:srgbClr val="FF0000"/>
                </a:solidFill>
              </a:rPr>
              <a:t>UTOL </a:t>
            </a:r>
            <a:r>
              <a:rPr kumimoji="1" lang="ja-JP" altLang="en-US" b="1" dirty="0">
                <a:solidFill>
                  <a:srgbClr val="FF0000"/>
                </a:solidFill>
              </a:rPr>
              <a:t>の利用を推奨しています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ja-JP" altLang="en-US"/>
              <a:t>担当教員や</a:t>
            </a:r>
            <a:r>
              <a:rPr lang="en-US" altLang="ja-JP" dirty="0"/>
              <a:t>TA</a:t>
            </a:r>
            <a:r>
              <a:rPr lang="ja-JP" altLang="en-US"/>
              <a:t>は学生にメールアドレスを知らせることなく連絡がとれます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UTAS</a:t>
            </a:r>
            <a:r>
              <a:rPr kumimoji="1" lang="ja-JP" altLang="en-US"/>
              <a:t>と連携した機能があります</a:t>
            </a:r>
          </a:p>
          <a:p>
            <a:pPr lvl="1">
              <a:lnSpc>
                <a:spcPct val="150000"/>
              </a:lnSpc>
            </a:pPr>
            <a:r>
              <a:rPr kumimoji="1" lang="ja-JP" altLang="en-US" b="1">
                <a:solidFill>
                  <a:srgbClr val="155F90"/>
                </a:solidFill>
              </a:rPr>
              <a:t>受講</a:t>
            </a:r>
            <a:r>
              <a:rPr kumimoji="1" lang="ja-JP" altLang="en-US" b="1" dirty="0">
                <a:solidFill>
                  <a:srgbClr val="155F90"/>
                </a:solidFill>
              </a:rPr>
              <a:t>する授業によって利用するシステムやツールがバラバラだと、</a:t>
            </a:r>
            <a:br>
              <a:rPr kumimoji="1" lang="en-US" altLang="ja-JP" b="1" dirty="0">
                <a:solidFill>
                  <a:srgbClr val="155F90"/>
                </a:solidFill>
              </a:rPr>
            </a:br>
            <a:r>
              <a:rPr kumimoji="1" lang="ja-JP" altLang="en-US" b="1" dirty="0">
                <a:solidFill>
                  <a:srgbClr val="155F90"/>
                </a:solidFill>
              </a:rPr>
              <a:t>学生に混乱を生じさせて</a:t>
            </a:r>
            <a:r>
              <a:rPr kumimoji="1" lang="ja-JP" altLang="en-US" b="1">
                <a:solidFill>
                  <a:srgbClr val="155F90"/>
                </a:solidFill>
              </a:rPr>
              <a:t>しまいます！</a:t>
            </a:r>
            <a:endParaRPr kumimoji="1" lang="en-US" altLang="ja-JP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D193B7-8DD1-4D46-E019-F25338BF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1768F9-732B-EBDE-67F8-94675BBC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9AB10A-3DDE-0602-9E91-489FCB7E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5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0158-BDBC-10B5-E386-BDDB9109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2DDB5E-D91D-BFCB-8737-33728F35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授業担当教員が</a:t>
            </a:r>
            <a:r>
              <a:rPr kumimoji="1" lang="en-US" altLang="ja-JP" b="1"/>
              <a:t>UTOL</a:t>
            </a:r>
            <a:r>
              <a:rPr kumimoji="1" lang="ja-JP" altLang="en-US" b="1"/>
              <a:t>でしなければならない</a:t>
            </a:r>
            <a:r>
              <a:rPr kumimoji="1" lang="ja-JP" altLang="en-US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42A631-A8EB-4209-DBC8-4F920732D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031" y="1365503"/>
            <a:ext cx="10515600" cy="4881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b="1">
                <a:solidFill>
                  <a:srgbClr val="155F90"/>
                </a:solidFill>
              </a:rPr>
              <a:t>UTOL </a:t>
            </a:r>
            <a:r>
              <a:rPr kumimoji="1" lang="ja-JP" altLang="en-US" b="1">
                <a:solidFill>
                  <a:srgbClr val="155F90"/>
                </a:solidFill>
              </a:rPr>
              <a:t>を利用するかどうか決める</a:t>
            </a:r>
            <a:endParaRPr lang="en-US" altLang="ja-JP" sz="2400" b="1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ja-JP" altLang="en-US" sz="2000"/>
              <a:t>シラバスにもその旨を</a:t>
            </a:r>
            <a:r>
              <a:rPr lang="ja-JP" altLang="en-US" sz="2000"/>
              <a:t>反映させてください</a:t>
            </a:r>
            <a:endParaRPr kumimoji="1" lang="en-US" altLang="ja-JP" sz="2000"/>
          </a:p>
          <a:p>
            <a:pPr lvl="1">
              <a:lnSpc>
                <a:spcPct val="100000"/>
              </a:lnSpc>
            </a:pPr>
            <a:r>
              <a:rPr lang="en-US" altLang="ja-JP" b="1">
                <a:solidFill>
                  <a:srgbClr val="FF0000"/>
                </a:solidFill>
              </a:rPr>
              <a:t>LMS </a:t>
            </a:r>
            <a:r>
              <a:rPr lang="ja-JP" altLang="en-US" b="1">
                <a:solidFill>
                  <a:srgbClr val="FF0000"/>
                </a:solidFill>
              </a:rPr>
              <a:t>を利用する場合は </a:t>
            </a:r>
            <a:r>
              <a:rPr lang="en-US" altLang="ja-JP" b="1">
                <a:solidFill>
                  <a:srgbClr val="FF0000"/>
                </a:solidFill>
              </a:rPr>
              <a:t>UTOL</a:t>
            </a:r>
            <a:r>
              <a:rPr lang="ja-JP" altLang="en-US" b="1">
                <a:solidFill>
                  <a:srgbClr val="FF0000"/>
                </a:solidFill>
              </a:rPr>
              <a:t>の利用を推奨しています</a:t>
            </a:r>
            <a:endParaRPr kumimoji="1" lang="en-US" altLang="ja-JP" b="1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ja-JP"/>
          </a:p>
          <a:p>
            <a:pPr>
              <a:lnSpc>
                <a:spcPct val="100000"/>
              </a:lnSpc>
            </a:pPr>
            <a:r>
              <a:rPr kumimoji="1" lang="en-US" altLang="ja-JP" b="1">
                <a:solidFill>
                  <a:srgbClr val="155F90"/>
                </a:solidFill>
              </a:rPr>
              <a:t>UTOL </a:t>
            </a:r>
            <a:r>
              <a:rPr kumimoji="1" lang="ja-JP" altLang="en-US" b="1">
                <a:solidFill>
                  <a:srgbClr val="155F90"/>
                </a:solidFill>
              </a:rPr>
              <a:t>で「履修者範囲設定」を設定する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5D8BB3-CA87-736E-A724-0C58FDC8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2025/3/12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61294F-EAD6-FFDA-C22F-10F3C9F6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AB49E3-4B68-882E-24A1-A4684C76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B65A4577-5255-68D8-EBA5-666A9019F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451D395-AF85-00A9-3964-3E9EFD6D87D5}"/>
              </a:ext>
            </a:extLst>
          </p:cNvPr>
          <p:cNvSpPr txBox="1"/>
          <p:nvPr/>
        </p:nvSpPr>
        <p:spPr>
          <a:xfrm>
            <a:off x="205172" y="6196967"/>
            <a:ext cx="80491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/>
              <a:t>https://utelecon.adm.u-tokyo.ac.jp/utol/lecturers/settings/#self-registration-and-content-use-scope</a:t>
            </a:r>
          </a:p>
        </p:txBody>
      </p:sp>
    </p:spTree>
    <p:extLst>
      <p:ext uri="{BB962C8B-B14F-4D97-AF65-F5344CB8AC3E}">
        <p14:creationId xmlns:p14="http://schemas.microsoft.com/office/powerpoint/2010/main" val="405458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E151C-C2E5-CE4B-69C6-5A102FF8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履修者範囲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E9CF1D-3B78-D275-E9DD-D8C382E4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2025/3/12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43AAE5-A27E-1227-74DB-0B16AA7D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0AB87-F27B-4A58-EBD3-D181139C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16</a:t>
            </a:fld>
            <a:endParaRPr kumimoji="1" lang="ja-JP" altLang="en-US"/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79812873-DD09-60D6-8244-76C0E102C604}"/>
              </a:ext>
            </a:extLst>
          </p:cNvPr>
          <p:cNvGraphicFramePr>
            <a:graphicFrameLocks noGrp="1"/>
          </p:cNvGraphicFramePr>
          <p:nvPr/>
        </p:nvGraphicFramePr>
        <p:xfrm>
          <a:off x="1910842" y="2586328"/>
          <a:ext cx="988187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957">
                  <a:extLst>
                    <a:ext uri="{9D8B030D-6E8A-4147-A177-3AD203B41FA5}">
                      <a16:colId xmlns:a16="http://schemas.microsoft.com/office/drawing/2014/main" val="1734237520"/>
                    </a:ext>
                  </a:extLst>
                </a:gridCol>
                <a:gridCol w="3293957">
                  <a:extLst>
                    <a:ext uri="{9D8B030D-6E8A-4147-A177-3AD203B41FA5}">
                      <a16:colId xmlns:a16="http://schemas.microsoft.com/office/drawing/2014/main" val="348678555"/>
                    </a:ext>
                  </a:extLst>
                </a:gridCol>
                <a:gridCol w="3293957">
                  <a:extLst>
                    <a:ext uri="{9D8B030D-6E8A-4147-A177-3AD203B41FA5}">
                      <a16:colId xmlns:a16="http://schemas.microsoft.com/office/drawing/2014/main" val="286397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履修者範囲設定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b="1" i="0" u="none" strike="noStrike" baseline="0">
                          <a:latin typeface="BIZ UDPMincho"/>
                        </a:rPr>
                        <a:t>UTAS</a:t>
                      </a:r>
                      <a:r>
                        <a:rPr lang="ja-JP" altLang="en-US" b="1" i="0" u="none" strike="noStrike" baseline="0">
                          <a:latin typeface="BIZ UDPMincho"/>
                        </a:rPr>
                        <a:t>での履修登録期間が</a:t>
                      </a:r>
                      <a:br>
                        <a:rPr lang="en-US" altLang="ja-JP" b="1" i="0" u="none" strike="noStrike" baseline="0">
                          <a:latin typeface="BIZ UDPMincho"/>
                        </a:rPr>
                      </a:br>
                      <a:r>
                        <a:rPr lang="ja-JP" altLang="en-US" b="1" i="0" u="none" strike="noStrike" baseline="0">
                          <a:latin typeface="BIZ UDPMincho"/>
                        </a:rPr>
                        <a:t>終わるまで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b="1" i="0" u="none" strike="noStrike" baseline="0">
                          <a:latin typeface="BIZ UDPMincho"/>
                        </a:rPr>
                        <a:t>UTAS</a:t>
                      </a:r>
                      <a:r>
                        <a:rPr lang="ja-JP" altLang="en-US" b="1" i="0" u="none" strike="noStrike" baseline="0">
                          <a:latin typeface="BIZ UDPMincho"/>
                        </a:rPr>
                        <a:t>での履修登録期間が</a:t>
                      </a:r>
                      <a:br>
                        <a:rPr lang="en-US" altLang="ja-JP" b="1" i="0" u="none" strike="noStrike" baseline="0">
                          <a:latin typeface="BIZ UDPMincho"/>
                        </a:rPr>
                      </a:br>
                      <a:r>
                        <a:rPr lang="ja-JP" altLang="en-US" b="1" i="0" u="none" strike="noStrike" baseline="0">
                          <a:latin typeface="BIZ UDPMincho"/>
                        </a:rPr>
                        <a:t>終わって以降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3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①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常に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登録方法によらず全て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kumimoji="1" lang="ja-JP" altLang="en-US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0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②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履修確定日に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登録方法によらず全て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から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履修登録・担当教員登録のみ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に自動切替 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 (default)</a:t>
                      </a:r>
                      <a:endParaRPr lang="en-US" altLang="ja-JP" sz="1800" b="1" i="0" u="none" strike="noStrike" baseline="0">
                        <a:latin typeface="BIZ UDPMinch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3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③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常に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『</a:t>
                      </a:r>
                      <a:r>
                        <a:rPr lang="ja-JP" altLang="en-US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履修登録・担当教員登録のみ</a:t>
                      </a:r>
                      <a:r>
                        <a:rPr lang="en-US" altLang="ja-JP" sz="1800" b="0" i="0" u="none" strike="noStrike" baseline="0">
                          <a:solidFill>
                            <a:srgbClr val="000000"/>
                          </a:solidFill>
                          <a:latin typeface="BIZ UDPMincho"/>
                        </a:rPr>
                        <a:t>』 </a:t>
                      </a:r>
                      <a:endParaRPr lang="en-US" altLang="ja-JP" sz="1800" b="0" i="0" u="none" strike="noStrike" baseline="0">
                        <a:latin typeface="BIZ UDPMincho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en-US" alt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32118"/>
                  </a:ext>
                </a:extLst>
              </a:tr>
            </a:tbl>
          </a:graphicData>
        </a:graphic>
      </p:graphicFrame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CB07FDD-41EC-B154-4C1A-D2A849AE5BF5}"/>
              </a:ext>
            </a:extLst>
          </p:cNvPr>
          <p:cNvCxnSpPr>
            <a:cxnSpLocks/>
          </p:cNvCxnSpPr>
          <p:nvPr/>
        </p:nvCxnSpPr>
        <p:spPr>
          <a:xfrm>
            <a:off x="8500872" y="4343139"/>
            <a:ext cx="0" cy="2381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674AA33-749B-F715-A913-F93EBD19B628}"/>
              </a:ext>
            </a:extLst>
          </p:cNvPr>
          <p:cNvSpPr/>
          <p:nvPr/>
        </p:nvSpPr>
        <p:spPr>
          <a:xfrm>
            <a:off x="5229853" y="3246833"/>
            <a:ext cx="6561786" cy="1747368"/>
          </a:xfrm>
          <a:custGeom>
            <a:avLst/>
            <a:gdLst>
              <a:gd name="connsiteX0" fmla="*/ 3239037 w 6561786"/>
              <a:gd name="connsiteY0" fmla="*/ 1629178 h 1989786"/>
              <a:gd name="connsiteX1" fmla="*/ 3239037 w 6561786"/>
              <a:gd name="connsiteY1" fmla="*/ 1989786 h 1989786"/>
              <a:gd name="connsiteX2" fmla="*/ 0 w 6561786"/>
              <a:gd name="connsiteY2" fmla="*/ 1989786 h 1989786"/>
              <a:gd name="connsiteX3" fmla="*/ 0 w 6561786"/>
              <a:gd name="connsiteY3" fmla="*/ 0 h 1989786"/>
              <a:gd name="connsiteX4" fmla="*/ 6561786 w 6561786"/>
              <a:gd name="connsiteY4" fmla="*/ 0 h 1989786"/>
              <a:gd name="connsiteX5" fmla="*/ 6561786 w 6561786"/>
              <a:gd name="connsiteY5" fmla="*/ 605307 h 1989786"/>
              <a:gd name="connsiteX6" fmla="*/ 3251916 w 6561786"/>
              <a:gd name="connsiteY6" fmla="*/ 605307 h 1989786"/>
              <a:gd name="connsiteX7" fmla="*/ 3251916 w 6561786"/>
              <a:gd name="connsiteY7" fmla="*/ 792051 h 198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1786" h="1989786">
                <a:moveTo>
                  <a:pt x="3239037" y="1629178"/>
                </a:moveTo>
                <a:lnTo>
                  <a:pt x="3239037" y="1989786"/>
                </a:lnTo>
                <a:lnTo>
                  <a:pt x="0" y="1989786"/>
                </a:lnTo>
                <a:lnTo>
                  <a:pt x="0" y="0"/>
                </a:lnTo>
                <a:lnTo>
                  <a:pt x="6561786" y="0"/>
                </a:lnTo>
                <a:lnTo>
                  <a:pt x="6561786" y="605307"/>
                </a:lnTo>
                <a:lnTo>
                  <a:pt x="3251916" y="605307"/>
                </a:lnTo>
                <a:lnTo>
                  <a:pt x="3251916" y="792051"/>
                </a:lnTo>
              </a:path>
            </a:pathLst>
          </a:custGeom>
          <a:solidFill>
            <a:srgbClr val="00B0F0">
              <a:alpha val="52941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b="1">
              <a:solidFill>
                <a:schemeClr val="bg1"/>
              </a:solidFill>
              <a:latin typeface="BIZ UDPMincho"/>
            </a:endParaRPr>
          </a:p>
          <a:p>
            <a:r>
              <a:rPr lang="ja-JP" altLang="en-US" b="1">
                <a:solidFill>
                  <a:schemeClr val="bg1"/>
                </a:solidFill>
                <a:latin typeface="BIZ UDPMincho"/>
              </a:rPr>
              <a:t>授業開講期間の前か途中かを問わず、出席を希望する学生は</a:t>
            </a:r>
            <a:endParaRPr lang="en-US" altLang="ja-JP" b="1">
              <a:solidFill>
                <a:schemeClr val="bg1"/>
              </a:solidFill>
              <a:latin typeface="BIZ UDPMincho"/>
            </a:endParaRPr>
          </a:p>
          <a:p>
            <a:r>
              <a:rPr kumimoji="1" lang="ja-JP" altLang="en-US" b="1">
                <a:solidFill>
                  <a:schemeClr val="bg1"/>
                </a:solidFill>
                <a:latin typeface="BIZ UDPMincho"/>
              </a:rPr>
              <a:t>誰でも登録が可能</a:t>
            </a:r>
            <a:endParaRPr kumimoji="1" lang="en-US" altLang="ja-JP" b="1">
              <a:solidFill>
                <a:schemeClr val="bg1"/>
              </a:solidFill>
              <a:latin typeface="BIZ UDPMincho"/>
            </a:endParaRPr>
          </a:p>
          <a:p>
            <a:endParaRPr lang="en-US" altLang="ja-JP" b="1">
              <a:solidFill>
                <a:schemeClr val="accent6"/>
              </a:solidFill>
              <a:latin typeface="BIZ UDPMincho"/>
            </a:endParaRPr>
          </a:p>
          <a:p>
            <a:endParaRPr kumimoji="1" lang="en-US" altLang="ja-JP" b="1">
              <a:solidFill>
                <a:schemeClr val="accent6"/>
              </a:solidFill>
              <a:latin typeface="BIZ UDPMincho"/>
            </a:endParaRPr>
          </a:p>
          <a:p>
            <a:endParaRPr lang="en-US" altLang="ja-JP" b="1">
              <a:solidFill>
                <a:schemeClr val="accent6"/>
              </a:solidFill>
              <a:latin typeface="BIZ UDPMincho"/>
            </a:endParaRPr>
          </a:p>
          <a:p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580CB1E3-BC6F-E5DC-AED9-1E18361870FD}"/>
              </a:ext>
            </a:extLst>
          </p:cNvPr>
          <p:cNvSpPr/>
          <p:nvPr/>
        </p:nvSpPr>
        <p:spPr>
          <a:xfrm>
            <a:off x="5210535" y="3851759"/>
            <a:ext cx="6581104" cy="2142233"/>
          </a:xfrm>
          <a:custGeom>
            <a:avLst/>
            <a:gdLst>
              <a:gd name="connsiteX0" fmla="*/ 3329188 w 6581104"/>
              <a:gd name="connsiteY0" fmla="*/ 585989 h 1925391"/>
              <a:gd name="connsiteX1" fmla="*/ 3329188 w 6581104"/>
              <a:gd name="connsiteY1" fmla="*/ 1075386 h 1925391"/>
              <a:gd name="connsiteX2" fmla="*/ 0 w 6581104"/>
              <a:gd name="connsiteY2" fmla="*/ 1075386 h 1925391"/>
              <a:gd name="connsiteX3" fmla="*/ 0 w 6581104"/>
              <a:gd name="connsiteY3" fmla="*/ 1925391 h 1925391"/>
              <a:gd name="connsiteX4" fmla="*/ 6581104 w 6581104"/>
              <a:gd name="connsiteY4" fmla="*/ 1925391 h 1925391"/>
              <a:gd name="connsiteX5" fmla="*/ 6581104 w 6581104"/>
              <a:gd name="connsiteY5" fmla="*/ 0 h 1925391"/>
              <a:gd name="connsiteX0" fmla="*/ 3319663 w 6581104"/>
              <a:gd name="connsiteY0" fmla="*/ 714401 h 1925391"/>
              <a:gd name="connsiteX1" fmla="*/ 3329188 w 6581104"/>
              <a:gd name="connsiteY1" fmla="*/ 1075386 h 1925391"/>
              <a:gd name="connsiteX2" fmla="*/ 0 w 6581104"/>
              <a:gd name="connsiteY2" fmla="*/ 1075386 h 1925391"/>
              <a:gd name="connsiteX3" fmla="*/ 0 w 6581104"/>
              <a:gd name="connsiteY3" fmla="*/ 1925391 h 1925391"/>
              <a:gd name="connsiteX4" fmla="*/ 6581104 w 6581104"/>
              <a:gd name="connsiteY4" fmla="*/ 1925391 h 1925391"/>
              <a:gd name="connsiteX5" fmla="*/ 6581104 w 6581104"/>
              <a:gd name="connsiteY5" fmla="*/ 0 h 192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104" h="1925391">
                <a:moveTo>
                  <a:pt x="3319663" y="714401"/>
                </a:moveTo>
                <a:lnTo>
                  <a:pt x="3329188" y="1075386"/>
                </a:lnTo>
                <a:lnTo>
                  <a:pt x="0" y="1075386"/>
                </a:lnTo>
                <a:lnTo>
                  <a:pt x="0" y="1925391"/>
                </a:lnTo>
                <a:lnTo>
                  <a:pt x="6581104" y="1925391"/>
                </a:lnTo>
                <a:lnTo>
                  <a:pt x="6581104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>
                <a:solidFill>
                  <a:srgbClr val="FF0000"/>
                </a:solidFill>
              </a:rPr>
              <a:t>・</a:t>
            </a:r>
            <a:r>
              <a:rPr lang="en-US" altLang="ja-JP" b="1">
                <a:solidFill>
                  <a:srgbClr val="FF0000"/>
                </a:solidFill>
              </a:rPr>
              <a:t>UTAS</a:t>
            </a:r>
            <a:r>
              <a:rPr lang="ja-JP" altLang="en-US" b="1">
                <a:solidFill>
                  <a:srgbClr val="FF0000"/>
                </a:solidFill>
              </a:rPr>
              <a:t>で履修登録している学生</a:t>
            </a: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>
                <a:solidFill>
                  <a:srgbClr val="FF0000"/>
                </a:solidFill>
              </a:rPr>
              <a:t>・担当教員が直接登録した学生</a:t>
            </a:r>
            <a:endParaRPr lang="en-US" altLang="ja-JP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>
                <a:solidFill>
                  <a:srgbClr val="FF0000"/>
                </a:solidFill>
              </a:rPr>
              <a:t>のみアクセス可能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2F6FBD6B-021B-AC99-C402-F5BD5FD25E04}"/>
              </a:ext>
            </a:extLst>
          </p:cNvPr>
          <p:cNvSpPr/>
          <p:nvPr/>
        </p:nvSpPr>
        <p:spPr>
          <a:xfrm>
            <a:off x="8571921" y="3851758"/>
            <a:ext cx="3219718" cy="180735"/>
          </a:xfrm>
          <a:custGeom>
            <a:avLst/>
            <a:gdLst>
              <a:gd name="connsiteX0" fmla="*/ 0 w 3219718"/>
              <a:gd name="connsiteY0" fmla="*/ 109470 h 109470"/>
              <a:gd name="connsiteX1" fmla="*/ 0 w 3219718"/>
              <a:gd name="connsiteY1" fmla="*/ 0 h 109470"/>
              <a:gd name="connsiteX2" fmla="*/ 3219718 w 3219718"/>
              <a:gd name="connsiteY2" fmla="*/ 0 h 109470"/>
              <a:gd name="connsiteX3" fmla="*/ 3219718 w 3219718"/>
              <a:gd name="connsiteY3" fmla="*/ 109470 h 10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9718" h="109470">
                <a:moveTo>
                  <a:pt x="0" y="109470"/>
                </a:moveTo>
                <a:lnTo>
                  <a:pt x="0" y="0"/>
                </a:lnTo>
                <a:lnTo>
                  <a:pt x="3219718" y="0"/>
                </a:lnTo>
                <a:lnTo>
                  <a:pt x="3219718" y="10947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D380A6B-5941-D2CB-5FB5-0D1E1DBFAC8A}"/>
              </a:ext>
            </a:extLst>
          </p:cNvPr>
          <p:cNvSpPr txBox="1"/>
          <p:nvPr/>
        </p:nvSpPr>
        <p:spPr>
          <a:xfrm>
            <a:off x="5305798" y="4041090"/>
            <a:ext cx="64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条件を満たさない学生は履修登録期間末に強制的に登録解除</a:t>
            </a:r>
          </a:p>
        </p:txBody>
      </p:sp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8827D289-4F86-C2AD-1836-638A408EF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1A0409-6F10-C742-18C9-F503F60B0F97}"/>
              </a:ext>
            </a:extLst>
          </p:cNvPr>
          <p:cNvSpPr txBox="1"/>
          <p:nvPr/>
        </p:nvSpPr>
        <p:spPr>
          <a:xfrm>
            <a:off x="205172" y="6196967"/>
            <a:ext cx="80491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/>
              <a:t>https://utelecon.adm.u-tokyo.ac.jp/utol/lecturers/settings/#self-registration-and-content-use-scope</a:t>
            </a:r>
          </a:p>
        </p:txBody>
      </p:sp>
      <p:pic>
        <p:nvPicPr>
          <p:cNvPr id="18" name="図 17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35AA4A3-C5A1-A452-6616-558B38D4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" y="1163359"/>
            <a:ext cx="1496681" cy="2948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A66FAC41-A498-3CE0-5D53-7957A7B2C169}"/>
              </a:ext>
            </a:extLst>
          </p:cNvPr>
          <p:cNvSpPr/>
          <p:nvPr/>
        </p:nvSpPr>
        <p:spPr>
          <a:xfrm>
            <a:off x="125058" y="2907166"/>
            <a:ext cx="1613371" cy="2467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7A3A0EF-F206-2E18-B74F-B496C98C9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18" y="243828"/>
            <a:ext cx="5784432" cy="20863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67F45C37-2CE5-9027-FA3F-624FE5EA0FDA}"/>
              </a:ext>
            </a:extLst>
          </p:cNvPr>
          <p:cNvCxnSpPr>
            <a:cxnSpLocks/>
          </p:cNvCxnSpPr>
          <p:nvPr/>
        </p:nvCxnSpPr>
        <p:spPr>
          <a:xfrm flipV="1">
            <a:off x="1273800" y="1707914"/>
            <a:ext cx="2847096" cy="1199252"/>
          </a:xfrm>
          <a:prstGeom prst="bentConnector3">
            <a:avLst>
              <a:gd name="adj1" fmla="val 375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AA5B6EE-4F0A-6FD5-54AD-7792BC714194}"/>
              </a:ext>
            </a:extLst>
          </p:cNvPr>
          <p:cNvSpPr/>
          <p:nvPr/>
        </p:nvSpPr>
        <p:spPr>
          <a:xfrm>
            <a:off x="4290702" y="420384"/>
            <a:ext cx="5657970" cy="4680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0C9A94F-6560-F330-94D8-D06CD946DDF9}"/>
              </a:ext>
            </a:extLst>
          </p:cNvPr>
          <p:cNvSpPr/>
          <p:nvPr/>
        </p:nvSpPr>
        <p:spPr>
          <a:xfrm>
            <a:off x="4324230" y="1082987"/>
            <a:ext cx="5112378" cy="2581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01B02567-961C-A130-D8B5-F5B0BE6D0750}"/>
              </a:ext>
            </a:extLst>
          </p:cNvPr>
          <p:cNvCxnSpPr>
            <a:cxnSpLocks/>
          </p:cNvCxnSpPr>
          <p:nvPr/>
        </p:nvCxnSpPr>
        <p:spPr>
          <a:xfrm rot="5400000">
            <a:off x="2661850" y="903826"/>
            <a:ext cx="1713100" cy="1495837"/>
          </a:xfrm>
          <a:prstGeom prst="bentConnector3">
            <a:avLst>
              <a:gd name="adj1" fmla="val 16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07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0D9A-1342-4C0D-E77C-8FE71993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F22E57A-7BE6-E3B7-3A23-3DBD7124CFCB}"/>
              </a:ext>
            </a:extLst>
          </p:cNvPr>
          <p:cNvSpPr/>
          <p:nvPr/>
        </p:nvSpPr>
        <p:spPr>
          <a:xfrm>
            <a:off x="7466215" y="4149806"/>
            <a:ext cx="4150142" cy="1255577"/>
          </a:xfrm>
          <a:prstGeom prst="rect">
            <a:avLst/>
          </a:prstGeom>
          <a:solidFill>
            <a:srgbClr val="F6D8B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1437E31-C43B-3049-9E16-6C59B2F85B24}"/>
              </a:ext>
            </a:extLst>
          </p:cNvPr>
          <p:cNvSpPr/>
          <p:nvPr/>
        </p:nvSpPr>
        <p:spPr>
          <a:xfrm>
            <a:off x="3576378" y="4149806"/>
            <a:ext cx="3585520" cy="12555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9EF189F-4493-6DEA-FC74-665A6544C32E}"/>
              </a:ext>
            </a:extLst>
          </p:cNvPr>
          <p:cNvSpPr/>
          <p:nvPr/>
        </p:nvSpPr>
        <p:spPr>
          <a:xfrm>
            <a:off x="7471237" y="2712887"/>
            <a:ext cx="4145119" cy="12555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492155-AA98-D226-8D18-039013C9F74A}"/>
              </a:ext>
            </a:extLst>
          </p:cNvPr>
          <p:cNvSpPr/>
          <p:nvPr/>
        </p:nvSpPr>
        <p:spPr>
          <a:xfrm>
            <a:off x="3581400" y="2712887"/>
            <a:ext cx="3585521" cy="12555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478685-CD71-79C2-41B4-35E148C8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学生から見た</a:t>
            </a:r>
            <a:r>
              <a:rPr kumimoji="1" lang="en-US" altLang="ja-JP" dirty="0"/>
              <a:t> UTAS </a:t>
            </a:r>
            <a:r>
              <a:rPr kumimoji="1" lang="ja-JP" altLang="en-US"/>
              <a:t>と </a:t>
            </a:r>
            <a:r>
              <a:rPr kumimoji="1" lang="en-US" altLang="ja-JP" dirty="0"/>
              <a:t>UTOL </a:t>
            </a:r>
            <a:r>
              <a:rPr kumimoji="1" lang="ja-JP" altLang="en-US"/>
              <a:t>の</a:t>
            </a:r>
            <a:r>
              <a:rPr kumimoji="1" lang="ja-JP" altLang="en-US" dirty="0"/>
              <a:t>登録の違い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98C7FC-F552-5345-4FF1-7018E03A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3374F4-3093-C708-028A-2D6BE306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09A1B2-7852-675E-FBB7-3C93E0C8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11458D-1CE5-1AEA-06E3-35BB68F2E58C}"/>
              </a:ext>
            </a:extLst>
          </p:cNvPr>
          <p:cNvSpPr/>
          <p:nvPr/>
        </p:nvSpPr>
        <p:spPr>
          <a:xfrm>
            <a:off x="3576376" y="1094732"/>
            <a:ext cx="3585521" cy="1420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5A39B4-C415-36FC-8398-F935C0C35E57}"/>
              </a:ext>
            </a:extLst>
          </p:cNvPr>
          <p:cNvSpPr/>
          <p:nvPr/>
        </p:nvSpPr>
        <p:spPr>
          <a:xfrm>
            <a:off x="7466215" y="1094732"/>
            <a:ext cx="4145119" cy="1420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F91273-4281-6A84-C532-DC441E4A9C29}"/>
              </a:ext>
            </a:extLst>
          </p:cNvPr>
          <p:cNvSpPr txBox="1"/>
          <p:nvPr/>
        </p:nvSpPr>
        <p:spPr>
          <a:xfrm>
            <a:off x="3830835" y="2000231"/>
            <a:ext cx="3128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sz="3200" b="1" dirty="0">
                <a:solidFill>
                  <a:srgbClr val="155F90"/>
                </a:solidFill>
              </a:rPr>
              <a:t>UTAS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D4DBE8B-0285-F740-5475-1C9E501DDC6C}"/>
              </a:ext>
            </a:extLst>
          </p:cNvPr>
          <p:cNvSpPr txBox="1"/>
          <p:nvPr/>
        </p:nvSpPr>
        <p:spPr>
          <a:xfrm>
            <a:off x="7981620" y="1982010"/>
            <a:ext cx="3128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b="1">
                <a:solidFill>
                  <a:srgbClr val="155F90"/>
                </a:solidFill>
              </a:rPr>
              <a:t>UTOL</a:t>
            </a:r>
            <a:endParaRPr lang="en-US" altLang="ja-JP"/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DDB725AC-5D91-3130-CD8B-F0C21C60F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97" y="1094733"/>
            <a:ext cx="1140724" cy="980310"/>
          </a:xfrm>
          <a:prstGeom prst="rect">
            <a:avLst/>
          </a:prstGeom>
          <a:ln>
            <a:noFill/>
          </a:ln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5C35B34E-3E45-A0EF-13AC-F2D96988E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438" y="1224652"/>
            <a:ext cx="2671635" cy="665879"/>
          </a:xfrm>
          <a:prstGeom prst="rect">
            <a:avLst/>
          </a:prstGeom>
          <a:ln>
            <a:noFill/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CB319C-586F-EFAB-DB53-5DAACBF0168A}"/>
              </a:ext>
            </a:extLst>
          </p:cNvPr>
          <p:cNvSpPr txBox="1"/>
          <p:nvPr/>
        </p:nvSpPr>
        <p:spPr>
          <a:xfrm>
            <a:off x="770715" y="2808713"/>
            <a:ext cx="25942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800"/>
              <a:t>単位を修得</a:t>
            </a:r>
            <a:br>
              <a:rPr kumimoji="1" lang="en-US" altLang="ja-JP" sz="2800" dirty="0"/>
            </a:br>
            <a:r>
              <a:rPr kumimoji="1" lang="ja-JP" altLang="en-US" sz="2800"/>
              <a:t>したい学生</a:t>
            </a:r>
            <a:endParaRPr kumimoji="1" lang="en-US" altLang="ja-JP" sz="16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4E22EEC-4E55-209B-0417-C7D0B05DF2EE}"/>
              </a:ext>
            </a:extLst>
          </p:cNvPr>
          <p:cNvSpPr txBox="1"/>
          <p:nvPr/>
        </p:nvSpPr>
        <p:spPr>
          <a:xfrm>
            <a:off x="770715" y="4370603"/>
            <a:ext cx="25942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800"/>
              <a:t>出席だけ</a:t>
            </a:r>
            <a:br>
              <a:rPr kumimoji="1" lang="en-US" altLang="ja-JP" sz="2800" dirty="0"/>
            </a:br>
            <a:r>
              <a:rPr kumimoji="1" lang="ja-JP" altLang="en-US" sz="2800"/>
              <a:t>したい学生</a:t>
            </a:r>
            <a:endParaRPr kumimoji="1" lang="en-US" altLang="ja-JP" sz="16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16B656B-85C0-C403-741A-36F39486E8D4}"/>
              </a:ext>
            </a:extLst>
          </p:cNvPr>
          <p:cNvSpPr txBox="1"/>
          <p:nvPr/>
        </p:nvSpPr>
        <p:spPr>
          <a:xfrm>
            <a:off x="3830835" y="2759945"/>
            <a:ext cx="3128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2400" b="1"/>
              <a:t>履修</a:t>
            </a:r>
            <a:r>
              <a:rPr kumimoji="1" lang="ja-JP" altLang="en-US" sz="2400" b="1"/>
              <a:t>登録</a:t>
            </a:r>
            <a:r>
              <a:rPr kumimoji="1" lang="ja-JP" altLang="en-US" sz="2400"/>
              <a:t>する</a:t>
            </a:r>
            <a:endParaRPr kumimoji="1" lang="en-US" altLang="ja-JP" sz="2400" dirty="0"/>
          </a:p>
          <a:p>
            <a:pPr algn="ctr">
              <a:lnSpc>
                <a:spcPct val="100000"/>
              </a:lnSpc>
            </a:pPr>
            <a:r>
              <a:rPr lang="ja-JP" altLang="en-US" sz="2400"/>
              <a:t>（あるいは自動的に履修登録済み）</a:t>
            </a:r>
            <a:endParaRPr kumimoji="1"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87F3025-397C-CEAD-FD75-018F8693CE84}"/>
              </a:ext>
            </a:extLst>
          </p:cNvPr>
          <p:cNvSpPr txBox="1"/>
          <p:nvPr/>
        </p:nvSpPr>
        <p:spPr>
          <a:xfrm>
            <a:off x="7981620" y="3138065"/>
            <a:ext cx="312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/>
              <a:t>自動登録</a:t>
            </a:r>
            <a:endParaRPr kumimoji="1" lang="en-US" altLang="ja-JP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A4C9541-E14E-8BF8-870E-D60C57DF0661}"/>
              </a:ext>
            </a:extLst>
          </p:cNvPr>
          <p:cNvSpPr txBox="1"/>
          <p:nvPr/>
        </p:nvSpPr>
        <p:spPr>
          <a:xfrm>
            <a:off x="3830835" y="4519650"/>
            <a:ext cx="3128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2400">
                <a:solidFill>
                  <a:schemeClr val="bg1"/>
                </a:solidFill>
              </a:rPr>
              <a:t>登録しない</a:t>
            </a:r>
            <a:endParaRPr kumimoji="1" lang="en-US" altLang="ja-JP" sz="1400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EC317F6-FADA-3165-4DEC-2D123BE8FB94}"/>
              </a:ext>
            </a:extLst>
          </p:cNvPr>
          <p:cNvSpPr txBox="1"/>
          <p:nvPr/>
        </p:nvSpPr>
        <p:spPr>
          <a:xfrm>
            <a:off x="7471238" y="4321835"/>
            <a:ext cx="4330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ja-JP" altLang="en-US" sz="2000"/>
              <a:t>担当教員が許可設定済みのコースでは</a:t>
            </a:r>
            <a:r>
              <a:rPr lang="ja-JP" altLang="en-US" sz="2000" b="1">
                <a:solidFill>
                  <a:srgbClr val="FF0000"/>
                </a:solidFill>
              </a:rPr>
              <a:t>学生が自己登録</a:t>
            </a:r>
            <a:r>
              <a:rPr lang="ja-JP" altLang="en-US" sz="2000"/>
              <a:t>できる</a:t>
            </a:r>
            <a:endParaRPr lang="en-US" altLang="ja-JP" sz="20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ja-JP" altLang="en-US" sz="2000" b="1">
                <a:solidFill>
                  <a:srgbClr val="FF0000"/>
                </a:solidFill>
              </a:rPr>
              <a:t>担当教員が直接登録する</a:t>
            </a:r>
            <a:endParaRPr kumimoji="1" lang="en-US" altLang="ja-JP" sz="2000" dirty="0"/>
          </a:p>
        </p:txBody>
      </p:sp>
      <p:sp>
        <p:nvSpPr>
          <p:cNvPr id="20" name="四角形: 角を丸くする 6">
            <a:extLst>
              <a:ext uri="{FF2B5EF4-FFF2-40B4-BE49-F238E27FC236}">
                <a16:creationId xmlns:a16="http://schemas.microsoft.com/office/drawing/2014/main" id="{9FE6B843-5A43-C200-EA09-303C23490036}"/>
              </a:ext>
            </a:extLst>
          </p:cNvPr>
          <p:cNvSpPr/>
          <p:nvPr/>
        </p:nvSpPr>
        <p:spPr>
          <a:xfrm>
            <a:off x="7166921" y="5555193"/>
            <a:ext cx="4784034" cy="842634"/>
          </a:xfrm>
          <a:prstGeom prst="roundRect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BE50EDA-6E0C-D476-EDE8-C01A3CE3EEBC}"/>
              </a:ext>
            </a:extLst>
          </p:cNvPr>
          <p:cNvSpPr txBox="1"/>
          <p:nvPr/>
        </p:nvSpPr>
        <p:spPr>
          <a:xfrm>
            <a:off x="7203497" y="5603084"/>
            <a:ext cx="478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学生なら誰で</a:t>
            </a:r>
            <a:r>
              <a:rPr lang="ja-JP" altLang="en-US" sz="1600" b="1" dirty="0">
                <a:solidFill>
                  <a:schemeClr val="bg1"/>
                </a:solidFill>
              </a:rPr>
              <a:t>も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授業の配布</a:t>
            </a:r>
            <a:r>
              <a:rPr kumimoji="1" lang="ja-JP" altLang="en-US" sz="1600" b="1">
                <a:solidFill>
                  <a:schemeClr val="bg1"/>
                </a:solidFill>
              </a:rPr>
              <a:t>資料を閲覧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できる状態が望ましく</a:t>
            </a:r>
            <a:r>
              <a:rPr kumimoji="1" lang="ja-JP" altLang="en-US" sz="1600" b="1">
                <a:solidFill>
                  <a:schemeClr val="bg1"/>
                </a:solidFill>
              </a:rPr>
              <a:t>ないという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授業もあるため、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r>
              <a:rPr kumimoji="1" lang="ja-JP" altLang="en-US" sz="1600" b="1" dirty="0">
                <a:solidFill>
                  <a:schemeClr val="bg1"/>
                </a:solidFill>
              </a:rPr>
              <a:t>このような設定が存在します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DC8AFB44-3D47-D7C1-558B-AFBC30ABE9AA}"/>
              </a:ext>
            </a:extLst>
          </p:cNvPr>
          <p:cNvSpPr/>
          <p:nvPr/>
        </p:nvSpPr>
        <p:spPr>
          <a:xfrm>
            <a:off x="7032326" y="3141113"/>
            <a:ext cx="720695" cy="429751"/>
          </a:xfrm>
          <a:prstGeom prst="rightArrow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グラフィックス 23" descr="男性の集団 単色塗りつぶし">
            <a:extLst>
              <a:ext uri="{FF2B5EF4-FFF2-40B4-BE49-F238E27FC236}">
                <a16:creationId xmlns:a16="http://schemas.microsoft.com/office/drawing/2014/main" id="{A358B863-7028-4A77-0790-5E83E326E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515" y="2871384"/>
            <a:ext cx="728056" cy="728056"/>
          </a:xfrm>
          <a:prstGeom prst="rect">
            <a:avLst/>
          </a:prstGeom>
        </p:spPr>
      </p:pic>
      <p:pic>
        <p:nvPicPr>
          <p:cNvPr id="25" name="グラフィックス 24" descr="男性の集団 単色塗りつぶし">
            <a:extLst>
              <a:ext uri="{FF2B5EF4-FFF2-40B4-BE49-F238E27FC236}">
                <a16:creationId xmlns:a16="http://schemas.microsoft.com/office/drawing/2014/main" id="{572937AF-57B3-2F78-1005-7C2047BC1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216" y="4370603"/>
            <a:ext cx="728056" cy="728056"/>
          </a:xfrm>
          <a:prstGeom prst="rect">
            <a:avLst/>
          </a:prstGeom>
        </p:spPr>
      </p:pic>
      <p:sp>
        <p:nvSpPr>
          <p:cNvPr id="30" name="三角形 29">
            <a:extLst>
              <a:ext uri="{FF2B5EF4-FFF2-40B4-BE49-F238E27FC236}">
                <a16:creationId xmlns:a16="http://schemas.microsoft.com/office/drawing/2014/main" id="{78DCC828-7C71-7641-47D1-09BD390A8325}"/>
              </a:ext>
            </a:extLst>
          </p:cNvPr>
          <p:cNvSpPr/>
          <p:nvPr/>
        </p:nvSpPr>
        <p:spPr>
          <a:xfrm>
            <a:off x="7594525" y="5283463"/>
            <a:ext cx="158496" cy="271730"/>
          </a:xfrm>
          <a:prstGeom prst="triangle">
            <a:avLst/>
          </a:prstGeom>
          <a:solidFill>
            <a:srgbClr val="155F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79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C28F1E-9FC6-06E3-2145-1C57475C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授業担当教員が</a:t>
            </a:r>
            <a:r>
              <a:rPr kumimoji="1" lang="en-US" altLang="ja-JP" b="1" dirty="0"/>
              <a:t>UTOL</a:t>
            </a:r>
            <a:r>
              <a:rPr kumimoji="1" lang="ja-JP" altLang="en-US" b="1" dirty="0"/>
              <a:t>でできる</a:t>
            </a:r>
            <a:r>
              <a:rPr kumimoji="1" lang="ja-JP" altLang="en-US" dirty="0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675BA7-6A09-56DE-240D-20DC08C8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en-US" altLang="ja-JP" dirty="0"/>
              <a:t>(</a:t>
            </a:r>
            <a:r>
              <a:rPr kumimoji="1" lang="ja-JP" altLang="en-US"/>
              <a:t>授業</a:t>
            </a:r>
            <a:r>
              <a:rPr kumimoji="1" lang="ja-JP" altLang="en-US" dirty="0"/>
              <a:t>に学生</a:t>
            </a:r>
            <a:r>
              <a:rPr kumimoji="1" lang="ja-JP" altLang="en-US"/>
              <a:t>を招待・登録する</a:t>
            </a:r>
            <a:r>
              <a:rPr kumimoji="1" lang="en-US" altLang="ja-JP" dirty="0"/>
              <a:t>)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ただし，前ページの範囲に限る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学生</a:t>
            </a:r>
            <a:r>
              <a:rPr kumimoji="1" lang="ja-JP" altLang="en-US" dirty="0"/>
              <a:t>にオンライン授業の情報を知らせる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「メッセージ」「お知らせ」で登録</a:t>
            </a:r>
            <a:r>
              <a:rPr kumimoji="1" lang="ja-JP" altLang="en-US" dirty="0"/>
              <a:t>している学生や</a:t>
            </a:r>
            <a:r>
              <a:rPr kumimoji="1" lang="en-US" altLang="ja-JP" dirty="0"/>
              <a:t>TA</a:t>
            </a:r>
            <a:r>
              <a:rPr kumimoji="1" lang="ja-JP" altLang="en-US" dirty="0"/>
              <a:t>とのメッセージ（または全体通知）の送受信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「課題」で課題を作成</a:t>
            </a:r>
            <a:r>
              <a:rPr kumimoji="1" lang="ja-JP" altLang="en-US" dirty="0"/>
              <a:t>し，共有し，提出させ，評価する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「教材」で学生に資料を配付する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「出席管理」で出席を</a:t>
            </a:r>
            <a:r>
              <a:rPr kumimoji="1" lang="ja-JP" altLang="en-US" dirty="0"/>
              <a:t>取る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「掲示板」で</a:t>
            </a:r>
            <a:r>
              <a:rPr kumimoji="1" lang="ja-JP" altLang="en-US" dirty="0"/>
              <a:t>の意見交換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「更新通知」を</a:t>
            </a:r>
            <a:r>
              <a:rPr kumimoji="1" lang="ja-JP" altLang="en-US" dirty="0"/>
              <a:t>受信する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 dirty="0"/>
              <a:t>メール、</a:t>
            </a:r>
            <a:r>
              <a:rPr kumimoji="1" lang="en-US" altLang="ja-JP" dirty="0"/>
              <a:t>LINE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 </a:t>
            </a:r>
            <a:r>
              <a:rPr lang="ja-JP" altLang="en-US" dirty="0"/>
              <a:t>を通じて可能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" altLang="ja-JP" dirty="0">
                <a:hlinkClick r:id="rId2"/>
              </a:rPr>
              <a:t>https://</a:t>
            </a:r>
            <a:r>
              <a:rPr lang="en" altLang="ja-JP" dirty="0" err="1">
                <a:hlinkClick r:id="rId2"/>
              </a:rPr>
              <a:t>utelecon.adm.u-tokyo.ac.jp</a:t>
            </a:r>
            <a:r>
              <a:rPr lang="en" altLang="ja-JP" dirty="0">
                <a:hlinkClick r:id="rId2"/>
              </a:rPr>
              <a:t>/</a:t>
            </a:r>
            <a:r>
              <a:rPr lang="en" altLang="ja-JP" dirty="0" err="1">
                <a:hlinkClick r:id="rId2"/>
              </a:rPr>
              <a:t>utol</a:t>
            </a:r>
            <a:r>
              <a:rPr lang="en" altLang="ja-JP" dirty="0">
                <a:hlinkClick r:id="rId2"/>
              </a:rPr>
              <a:t>/notification/</a:t>
            </a:r>
            <a:endParaRPr lang="ja-JP" altLang="en-US" dirty="0"/>
          </a:p>
          <a:p>
            <a:pPr marL="457200" lvl="1" indent="0">
              <a:lnSpc>
                <a:spcPct val="110000"/>
              </a:lnSpc>
              <a:buNone/>
            </a:pP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74AEB6-84A9-12DD-24DD-53006D9A0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426E74-5A47-CC84-995B-5AA7492F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876DE0-2914-6059-707C-C29B434A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95DFF26-AB00-DF22-8C2D-48E018CBC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22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B29BA90-51EA-D1E9-5293-EA38952B3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5" y="1444370"/>
            <a:ext cx="8809314" cy="48133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DFEAFAA-EDEA-6071-3334-9F5ED64A2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005104"/>
            <a:ext cx="4848902" cy="258163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49DD606-1C68-E1FE-0141-29ECDF9C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UTOL: </a:t>
            </a:r>
            <a:r>
              <a:rPr kumimoji="1" lang="ja-JP" altLang="en-US" dirty="0"/>
              <a:t>詳細マニュアル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45F5C6-BDFD-8549-D51C-ECAC787C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998EA3-41F8-C3EF-4EB5-7A80844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4291AF-3DB9-470D-0FA6-B06AF239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02C6E98-5EAA-E59F-D682-FC8DD83D0C3E}"/>
              </a:ext>
            </a:extLst>
          </p:cNvPr>
          <p:cNvSpPr/>
          <p:nvPr/>
        </p:nvSpPr>
        <p:spPr>
          <a:xfrm>
            <a:off x="5655757" y="1535545"/>
            <a:ext cx="724710" cy="323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6E2AC3-FB78-5F78-2DD1-96DC637AD2A4}"/>
              </a:ext>
            </a:extLst>
          </p:cNvPr>
          <p:cNvSpPr txBox="1"/>
          <p:nvPr/>
        </p:nvSpPr>
        <p:spPr>
          <a:xfrm>
            <a:off x="4082625" y="1028038"/>
            <a:ext cx="387798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ea typeface="メイリオ"/>
              </a:rPr>
              <a:t>マニュアルはここから</a:t>
            </a:r>
            <a:r>
              <a:rPr kumimoji="1" lang="ja-JP" altLang="en-US" dirty="0">
                <a:solidFill>
                  <a:srgbClr val="FF0000"/>
                </a:solidFill>
                <a:ea typeface="メイリオ"/>
                <a:cs typeface="Calibri"/>
              </a:rPr>
              <a:t>参照できます</a:t>
            </a:r>
            <a:endParaRPr kumimoji="1" lang="en-US" altLang="ja-JP" dirty="0">
              <a:solidFill>
                <a:srgbClr val="FF0000"/>
              </a:solidFill>
              <a:ea typeface="メイリオ"/>
            </a:endParaRP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9044AA38-C67B-077B-86A2-F3433C1A7947}"/>
              </a:ext>
            </a:extLst>
          </p:cNvPr>
          <p:cNvSpPr/>
          <p:nvPr/>
        </p:nvSpPr>
        <p:spPr>
          <a:xfrm rot="10800000">
            <a:off x="5942889" y="1345229"/>
            <a:ext cx="153855" cy="1326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E238B01-1B4A-53DA-87C9-C38FBDB3C604}"/>
              </a:ext>
            </a:extLst>
          </p:cNvPr>
          <p:cNvSpPr/>
          <p:nvPr/>
        </p:nvSpPr>
        <p:spPr>
          <a:xfrm>
            <a:off x="7249410" y="3164513"/>
            <a:ext cx="2088292" cy="12487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911ECBB3-C11B-19F3-85F5-8067B11A0DBD}"/>
              </a:ext>
            </a:extLst>
          </p:cNvPr>
          <p:cNvSpPr/>
          <p:nvPr/>
        </p:nvSpPr>
        <p:spPr>
          <a:xfrm>
            <a:off x="6380467" y="1801339"/>
            <a:ext cx="1580144" cy="1332000"/>
          </a:xfrm>
          <a:custGeom>
            <a:avLst/>
            <a:gdLst>
              <a:gd name="connsiteX0" fmla="*/ 0 w 2088292"/>
              <a:gd name="connsiteY0" fmla="*/ 0 h 1285103"/>
              <a:gd name="connsiteX1" fmla="*/ 2088292 w 2088292"/>
              <a:gd name="connsiteY1" fmla="*/ 0 h 1285103"/>
              <a:gd name="connsiteX2" fmla="*/ 2088292 w 2088292"/>
              <a:gd name="connsiteY2" fmla="*/ 1285103 h 128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292" h="1285103">
                <a:moveTo>
                  <a:pt x="0" y="0"/>
                </a:moveTo>
                <a:lnTo>
                  <a:pt x="2088292" y="0"/>
                </a:lnTo>
                <a:lnTo>
                  <a:pt x="2088292" y="1285103"/>
                </a:lnTo>
              </a:path>
            </a:pathLst>
          </a:custGeom>
          <a:noFill/>
          <a:ln w="28575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EB0564D7-1E39-1B24-7153-26B4A3564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69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A5F226-0A09-6781-2A5D-BC255A9D9FB9}"/>
              </a:ext>
            </a:extLst>
          </p:cNvPr>
          <p:cNvSpPr/>
          <p:nvPr/>
        </p:nvSpPr>
        <p:spPr>
          <a:xfrm>
            <a:off x="1119116" y="2873829"/>
            <a:ext cx="10234684" cy="33086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4F3E98-1F4E-8B31-C1AB-29C36D47089E}"/>
              </a:ext>
            </a:extLst>
          </p:cNvPr>
          <p:cNvSpPr txBox="1"/>
          <p:nvPr/>
        </p:nvSpPr>
        <p:spPr>
          <a:xfrm>
            <a:off x="9499124" y="5240030"/>
            <a:ext cx="1073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>
                <a:solidFill>
                  <a:schemeClr val="accent6"/>
                </a:solidFill>
              </a:rPr>
              <a:t>Part II</a:t>
            </a:r>
            <a:endParaRPr kumimoji="1" lang="ja-JP" altLang="en-US" sz="2800" b="1">
              <a:solidFill>
                <a:schemeClr val="accent6"/>
              </a:solidFill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81D4D54-6ED9-52F6-26F3-26FA7DE89775}"/>
              </a:ext>
            </a:extLst>
          </p:cNvPr>
          <p:cNvSpPr/>
          <p:nvPr/>
        </p:nvSpPr>
        <p:spPr>
          <a:xfrm>
            <a:off x="1273800" y="5177642"/>
            <a:ext cx="7494864" cy="85466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BB208D7-767E-B4D9-1205-BF09400DA1F6}"/>
              </a:ext>
            </a:extLst>
          </p:cNvPr>
          <p:cNvCxnSpPr/>
          <p:nvPr/>
        </p:nvCxnSpPr>
        <p:spPr>
          <a:xfrm>
            <a:off x="8768664" y="5509260"/>
            <a:ext cx="771576" cy="0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ja-JP" altLang="en-US" sz="3600" b="1" dirty="0">
                <a:solidFill>
                  <a:srgbClr val="155F90"/>
                </a:solidFill>
              </a:rPr>
              <a:t>本パートでは</a:t>
            </a:r>
            <a:r>
              <a:rPr kumimoji="1" lang="en-US" altLang="ja-JP" sz="3600" b="1" dirty="0">
                <a:solidFill>
                  <a:srgbClr val="155F90"/>
                </a:solidFill>
              </a:rPr>
              <a:t>UTAS</a:t>
            </a:r>
            <a:r>
              <a:rPr kumimoji="1" lang="ja-JP" altLang="en-US" sz="3600" b="1" dirty="0">
                <a:solidFill>
                  <a:srgbClr val="155F90"/>
                </a:solidFill>
              </a:rPr>
              <a:t>と</a:t>
            </a:r>
            <a:r>
              <a:rPr kumimoji="1" lang="en-US" altLang="ja-JP" sz="3600" b="1" dirty="0">
                <a:solidFill>
                  <a:srgbClr val="155F90"/>
                </a:solidFill>
              </a:rPr>
              <a:t>UTOL</a:t>
            </a:r>
            <a:r>
              <a:rPr kumimoji="1" lang="ja-JP" altLang="en-US" sz="3600" b="1" dirty="0">
                <a:solidFill>
                  <a:srgbClr val="155F90"/>
                </a:solidFill>
              </a:rPr>
              <a:t>を紹介します</a:t>
            </a:r>
            <a:endParaRPr kumimoji="1" lang="en-US" altLang="ja-JP" sz="3600" b="1" dirty="0">
              <a:solidFill>
                <a:srgbClr val="155F9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dirty="0"/>
              <a:t>東京大学で授業を始める前に，次の３つのシステムに慣れておくことをおすすめします</a:t>
            </a:r>
          </a:p>
          <a:p>
            <a:pPr lvl="1">
              <a:lnSpc>
                <a:spcPct val="100000"/>
              </a:lnSpc>
            </a:pPr>
            <a:r>
              <a:rPr kumimoji="1" lang="en-US" altLang="ja-JP" b="1" dirty="0"/>
              <a:t>UTAS</a:t>
            </a:r>
            <a:r>
              <a:rPr kumimoji="1" lang="ja-JP" altLang="en-US" dirty="0"/>
              <a:t>（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UT</a:t>
            </a:r>
            <a:r>
              <a:rPr kumimoji="1" lang="en-US" altLang="ja-JP" dirty="0" err="1"/>
              <a:t>okyo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A</a:t>
            </a:r>
            <a:r>
              <a:rPr kumimoji="1" lang="en-US" altLang="ja-JP" dirty="0"/>
              <a:t>cademic Affairs </a:t>
            </a:r>
            <a:r>
              <a:rPr kumimoji="1" lang="en-US" altLang="ja-JP" b="1" dirty="0">
                <a:solidFill>
                  <a:schemeClr val="accent6"/>
                </a:solidFill>
              </a:rPr>
              <a:t>S</a:t>
            </a:r>
            <a:r>
              <a:rPr kumimoji="1" lang="en-US" altLang="ja-JP" dirty="0"/>
              <a:t>ystem</a:t>
            </a:r>
            <a:r>
              <a:rPr kumimoji="1" lang="ja-JP" altLang="en-US" dirty="0"/>
              <a:t>）</a:t>
            </a:r>
            <a:r>
              <a:rPr kumimoji="1" lang="en-US" altLang="ja-JP" sz="2000" dirty="0"/>
              <a:t>… </a:t>
            </a:r>
            <a:r>
              <a:rPr kumimoji="1" lang="ja-JP" altLang="en-US" sz="2000" dirty="0"/>
              <a:t>学務システム</a:t>
            </a:r>
            <a:endParaRPr kumimoji="1" lang="en-US" altLang="ja-JP" sz="2000" dirty="0"/>
          </a:p>
          <a:p>
            <a:pPr lvl="2">
              <a:lnSpc>
                <a:spcPct val="100000"/>
              </a:lnSpc>
            </a:pPr>
            <a:r>
              <a:rPr lang="ja-JP" altLang="en-US" dirty="0"/>
              <a:t>シラバスの登録や成績の報告に利用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 dirty="0"/>
              <a:t>大学として公式に記録すべきこれらの情報を取り扱う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en-US" altLang="ja-JP" b="1" dirty="0"/>
              <a:t>UTOL</a:t>
            </a:r>
            <a:r>
              <a:rPr lang="ja-JP" altLang="en-US" dirty="0"/>
              <a:t>（</a:t>
            </a:r>
            <a:r>
              <a:rPr kumimoji="1" lang="en-US" altLang="ja-JP" b="1" dirty="0" err="1">
                <a:solidFill>
                  <a:schemeClr val="accent6"/>
                </a:solidFill>
              </a:rPr>
              <a:t>UTo</a:t>
            </a:r>
            <a:r>
              <a:rPr kumimoji="1" lang="en-US" altLang="ja-JP" dirty="0" err="1"/>
              <a:t>kyo</a:t>
            </a:r>
            <a:r>
              <a:rPr kumimoji="1" lang="en-US" altLang="ja-JP" dirty="0"/>
              <a:t> </a:t>
            </a:r>
            <a:r>
              <a:rPr kumimoji="1" lang="en-US" altLang="ja-JP" b="1" dirty="0">
                <a:solidFill>
                  <a:schemeClr val="accent6"/>
                </a:solidFill>
              </a:rPr>
              <a:t>L</a:t>
            </a:r>
            <a:r>
              <a:rPr kumimoji="1" lang="en-US" altLang="ja-JP" dirty="0"/>
              <a:t>MS</a:t>
            </a:r>
            <a:r>
              <a:rPr kumimoji="1" lang="ja-JP" altLang="en-US" dirty="0"/>
              <a:t>）</a:t>
            </a:r>
            <a:r>
              <a:rPr kumimoji="1" lang="en-US" altLang="ja-JP" sz="2000" dirty="0"/>
              <a:t>… </a:t>
            </a:r>
            <a:r>
              <a:rPr kumimoji="1" lang="ja-JP" altLang="en-US" sz="2000" dirty="0"/>
              <a:t>学修管理システム</a:t>
            </a:r>
            <a:endParaRPr kumimoji="1" lang="en-US" altLang="ja-JP" sz="2000" dirty="0"/>
          </a:p>
          <a:p>
            <a:pPr lvl="2">
              <a:lnSpc>
                <a:spcPct val="100000"/>
              </a:lnSpc>
            </a:pPr>
            <a:r>
              <a:rPr lang="ja-JP" altLang="en-US" dirty="0"/>
              <a:t>お知らせの掲出、資料の配付、出欠の記録、課題の受付に利用</a:t>
            </a:r>
            <a:endParaRPr kumimoji="1"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 dirty="0"/>
              <a:t>授業期間中の教員と学生の情報交換を支援する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en-US" altLang="ja-JP" b="1" dirty="0"/>
              <a:t>Zoom  </a:t>
            </a:r>
            <a:r>
              <a:rPr lang="en-US" altLang="ja-JP" sz="2000" b="1" dirty="0"/>
              <a:t>…</a:t>
            </a:r>
            <a:r>
              <a:rPr lang="ja-JP" altLang="en-US" sz="2000" dirty="0"/>
              <a:t>オンライン会議ツール</a:t>
            </a:r>
            <a:endParaRPr lang="en-US" altLang="ja-JP" sz="2000" dirty="0"/>
          </a:p>
          <a:p>
            <a:pPr lvl="2">
              <a:lnSpc>
                <a:spcPct val="100000"/>
              </a:lnSpc>
            </a:pPr>
            <a:r>
              <a:rPr kumimoji="1" lang="ja-JP" altLang="en-US" dirty="0"/>
              <a:t>東京大学で最も広く利用されているオンライン会議ツール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69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A29CE1-5C30-91C1-6F14-6C5CDD15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UTOL </a:t>
            </a:r>
            <a:r>
              <a:rPr lang="ja-JP" altLang="en-US"/>
              <a:t>の基本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E378E8-6B0E-059A-3146-C9ED3A59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5357"/>
            <a:ext cx="10515600" cy="5174716"/>
          </a:xfrm>
        </p:spPr>
        <p:txBody>
          <a:bodyPr/>
          <a:lstStyle/>
          <a:p>
            <a:r>
              <a:rPr lang="ja-JP" altLang="en-US"/>
              <a:t>時間割から，</a:t>
            </a:r>
            <a:r>
              <a:rPr kumimoji="1" lang="ja-JP" altLang="en-US"/>
              <a:t>科目（コース）を選びます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BDDA8A-23D5-A5AB-E2B6-B28FDC4D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059766-27CF-568A-5B5F-0C4D37D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6FEDB5-EC55-D79A-8C35-697BBB5F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2EB7C2E-4A86-4338-77C7-C9D804A29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course x2">
            <a:hlinkClick r:id="" action="ppaction://media"/>
            <a:extLst>
              <a:ext uri="{FF2B5EF4-FFF2-40B4-BE49-F238E27FC236}">
                <a16:creationId xmlns:a16="http://schemas.microsoft.com/office/drawing/2014/main" id="{5896D717-031B-2091-C776-7F1CF2C99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2462" b="269"/>
          <a:stretch>
            <a:fillRect/>
          </a:stretch>
        </p:blipFill>
        <p:spPr>
          <a:xfrm>
            <a:off x="2160000" y="1686645"/>
            <a:ext cx="7863840" cy="478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951D50-95CA-92C1-631D-08B54459D6C2}"/>
              </a:ext>
            </a:extLst>
          </p:cNvPr>
          <p:cNvSpPr/>
          <p:nvPr/>
        </p:nvSpPr>
        <p:spPr>
          <a:xfrm>
            <a:off x="7392144" y="1722645"/>
            <a:ext cx="432048" cy="25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AE81CE25-EB1B-DDF8-9B1C-C247D87F13F8}"/>
              </a:ext>
            </a:extLst>
          </p:cNvPr>
          <p:cNvSpPr/>
          <p:nvPr/>
        </p:nvSpPr>
        <p:spPr>
          <a:xfrm>
            <a:off x="9657911" y="1166136"/>
            <a:ext cx="1573913" cy="649316"/>
          </a:xfrm>
          <a:prstGeom prst="wedgeRoundRectCallout">
            <a:avLst>
              <a:gd name="adj1" fmla="val -165165"/>
              <a:gd name="adj2" fmla="val 4240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マニュアル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9147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51BD2-B582-DF15-9F41-6F326DAF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UTOL </a:t>
            </a:r>
            <a:r>
              <a:rPr kumimoji="1" lang="ja-JP" altLang="en-US"/>
              <a:t>の基本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3CF301-6B3E-2F09-FDB6-35022C99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2D4C89-62EA-2113-6DC2-89765A9D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A628B-A86B-704D-0B94-34362A8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7" name="UTOL 学期選択x2">
            <a:hlinkClick r:id="" action="ppaction://media"/>
            <a:extLst>
              <a:ext uri="{FF2B5EF4-FFF2-40B4-BE49-F238E27FC236}">
                <a16:creationId xmlns:a16="http://schemas.microsoft.com/office/drawing/2014/main" id="{61CAFCA3-FAB4-489A-318D-018562275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467" b="263"/>
          <a:stretch/>
        </p:blipFill>
        <p:spPr>
          <a:xfrm>
            <a:off x="2407135" y="1550725"/>
            <a:ext cx="7863840" cy="478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0995DB-67D5-8C52-6F10-0089AABE1A71}"/>
              </a:ext>
            </a:extLst>
          </p:cNvPr>
          <p:cNvSpPr/>
          <p:nvPr/>
        </p:nvSpPr>
        <p:spPr>
          <a:xfrm flipV="1">
            <a:off x="4182895" y="3971821"/>
            <a:ext cx="136815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31FB0F9E-7DE6-C809-9D6E-46EDCEE05251}"/>
              </a:ext>
            </a:extLst>
          </p:cNvPr>
          <p:cNvSpPr/>
          <p:nvPr/>
        </p:nvSpPr>
        <p:spPr>
          <a:xfrm>
            <a:off x="394935" y="3107725"/>
            <a:ext cx="2702600" cy="755960"/>
          </a:xfrm>
          <a:prstGeom prst="wedgeRoundRectCallout">
            <a:avLst>
              <a:gd name="adj1" fmla="val 89544"/>
              <a:gd name="adj2" fmla="val 71028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年度とタームを選択</a:t>
            </a:r>
            <a:endParaRPr lang="en-US" altLang="ja-JP" sz="20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E4FEF57-F93D-EC3D-20E3-CF3CBCB1D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819C9F-2B84-6F8E-84FE-E6EE9761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授業時間外</a:t>
            </a:r>
            <a:r>
              <a:rPr kumimoji="1" lang="ja-JP" altLang="en-US"/>
              <a:t>の学生との連絡方法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C23BBE-9CE8-1D19-FCD6-85ACB63DE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4"/>
            <a:ext cx="10752438" cy="51747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ja-JP" altLang="en-US" dirty="0"/>
              <a:t>教員から学生への連絡は，</a:t>
            </a:r>
            <a:r>
              <a:rPr lang="en-US" altLang="ja-JP" dirty="0"/>
              <a:t>UTOL </a:t>
            </a:r>
            <a:r>
              <a:rPr lang="ja-JP" altLang="en-US" dirty="0"/>
              <a:t>の「お知らせ」の利用を推奨します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履修者全員に送ることも，一部の学生に送ることもできます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学生</a:t>
            </a:r>
            <a:r>
              <a:rPr kumimoji="1" lang="ja-JP" altLang="en-US" dirty="0"/>
              <a:t>から教員への連絡は，</a:t>
            </a:r>
            <a:r>
              <a:rPr lang="en-US" altLang="ja-JP" dirty="0"/>
              <a:t>UTOL </a:t>
            </a:r>
            <a:r>
              <a:rPr lang="ja-JP" altLang="en-US" dirty="0"/>
              <a:t>の「メッセージ」あるいはメールの利用を推奨します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「メッセージ」を使うと，メールアドレスの交換が不要になります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lang="en-US" altLang="ja-JP" dirty="0"/>
          </a:p>
          <a:p>
            <a:pPr>
              <a:lnSpc>
                <a:spcPct val="110000"/>
              </a:lnSpc>
            </a:pPr>
            <a:r>
              <a:rPr lang="en-US" altLang="ja-JP" dirty="0"/>
              <a:t>UTOL</a:t>
            </a:r>
            <a:r>
              <a:rPr lang="ja-JP" altLang="en-US" dirty="0"/>
              <a:t>を使うかどうに関わらず，標準的に利用する連絡方法を学生に伝えてください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なお，教員によって連絡方法が異なると，多くの授業をとっている学生は混乱しやすいので，なるべく統一することが望まれます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95B9B-1B2C-789C-BDEE-77FDE9B9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EB1275-9377-A9AE-9784-C927F7A5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27F14B-C61F-921A-3166-22E6C5D2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D47B24F7-FEF7-7FF0-ABDA-80F30A28E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69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33AAB-76E9-9CB0-AC53-FA0F3FCC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CA83AF-AC29-7791-7E09-7A69DF656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596"/>
            <a:ext cx="10515600" cy="5174716"/>
          </a:xfrm>
        </p:spPr>
        <p:txBody>
          <a:bodyPr/>
          <a:lstStyle/>
          <a:p>
            <a:r>
              <a:rPr kumimoji="1" lang="ja-JP" altLang="en-US"/>
              <a:t>学生への連絡には，コース内で「お知らせ」を新規登録してください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2C0763-01DD-65E1-D928-5765DC27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3848" y="6356350"/>
            <a:ext cx="4834800" cy="365125"/>
          </a:xfrm>
        </p:spPr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A080C-FEDB-B82D-BD67-2BDD4ECE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9" name="UTOL お知らせx2">
            <a:hlinkClick r:id="" action="ppaction://media"/>
            <a:extLst>
              <a:ext uri="{FF2B5EF4-FFF2-40B4-BE49-F238E27FC236}">
                <a16:creationId xmlns:a16="http://schemas.microsoft.com/office/drawing/2014/main" id="{DFE08A17-3FD6-3CFE-27CB-6139A43E8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2" b="269"/>
          <a:stretch/>
        </p:blipFill>
        <p:spPr>
          <a:xfrm>
            <a:off x="2185736" y="1872000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9D1B445-F842-6F0F-8FC3-74F0A52DA186}"/>
              </a:ext>
            </a:extLst>
          </p:cNvPr>
          <p:cNvSpPr/>
          <p:nvPr/>
        </p:nvSpPr>
        <p:spPr>
          <a:xfrm>
            <a:off x="4105512" y="5085208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A9E1CEFC-BE28-233E-8A70-B70F0AF2FDF2}"/>
              </a:ext>
            </a:extLst>
          </p:cNvPr>
          <p:cNvSpPr/>
          <p:nvPr/>
        </p:nvSpPr>
        <p:spPr>
          <a:xfrm>
            <a:off x="175048" y="3622632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8CFBAA07-759F-30E9-775B-2876D5929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0D216664-0007-FBDB-EE32-3FC660A9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52000"/>
            <a:ext cx="2743200" cy="252000"/>
          </a:xfrm>
        </p:spPr>
        <p:txBody>
          <a:bodyPr/>
          <a:lstStyle/>
          <a:p>
            <a:r>
              <a:rPr lang="en-US" altLang="ja-JP" dirty="0"/>
              <a:t>2025/3/12</a:t>
            </a:r>
          </a:p>
        </p:txBody>
      </p:sp>
    </p:spTree>
    <p:extLst>
      <p:ext uri="{BB962C8B-B14F-4D97-AF65-F5344CB8AC3E}">
        <p14:creationId xmlns:p14="http://schemas.microsoft.com/office/powerpoint/2010/main" val="40930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8891E-DAC5-0D62-F00E-4B4F6579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0A25AE-410C-3099-49A9-010681D4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「お知らせ」のタイトル，内容等を入力してください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E557DA-9A62-785C-7074-086A7AA5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5E1C29-92AE-5195-E363-C67D4345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08C8EB-4EC3-20B9-E65A-F21A83F4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7" name="UTOL お知らせ入力x2">
            <a:hlinkClick r:id="" action="ppaction://media"/>
            <a:extLst>
              <a:ext uri="{FF2B5EF4-FFF2-40B4-BE49-F238E27FC236}">
                <a16:creationId xmlns:a16="http://schemas.microsoft.com/office/drawing/2014/main" id="{7013DC0C-0C32-B48E-6C4D-0D4420512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7" b="263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02211203-48C1-54B2-E443-F623DC073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0013820-5FB4-A193-A962-8D612126CCBD}"/>
              </a:ext>
            </a:extLst>
          </p:cNvPr>
          <p:cNvSpPr/>
          <p:nvPr/>
        </p:nvSpPr>
        <p:spPr>
          <a:xfrm flipV="1">
            <a:off x="4079776" y="3466097"/>
            <a:ext cx="5544616" cy="19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9BCDB7F5-59E3-6189-61B6-278BC747E0E0}"/>
              </a:ext>
            </a:extLst>
          </p:cNvPr>
          <p:cNvSpPr/>
          <p:nvPr/>
        </p:nvSpPr>
        <p:spPr>
          <a:xfrm>
            <a:off x="291816" y="2602007"/>
            <a:ext cx="3139888" cy="755960"/>
          </a:xfrm>
          <a:prstGeom prst="wedgeRoundRectCallout">
            <a:avLst>
              <a:gd name="adj1" fmla="val 90342"/>
              <a:gd name="adj2" fmla="val 6274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一斉送信メールの題目（</a:t>
            </a:r>
            <a:r>
              <a:rPr lang="en-US" altLang="ja-JP" sz="2000" dirty="0"/>
              <a:t>Subject)</a:t>
            </a:r>
            <a:r>
              <a:rPr lang="ja-JP" altLang="en-US" sz="2000"/>
              <a:t>と本文に相当</a:t>
            </a:r>
            <a:endParaRPr lang="en-US" altLang="ja-JP" sz="2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D3C65FC-04F5-39DF-F326-CCBC285CC198}"/>
              </a:ext>
            </a:extLst>
          </p:cNvPr>
          <p:cNvSpPr/>
          <p:nvPr/>
        </p:nvSpPr>
        <p:spPr>
          <a:xfrm flipV="1">
            <a:off x="4079776" y="5500340"/>
            <a:ext cx="5544616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0383F5EC-8657-E811-8A0E-B2C396510939}"/>
              </a:ext>
            </a:extLst>
          </p:cNvPr>
          <p:cNvSpPr/>
          <p:nvPr/>
        </p:nvSpPr>
        <p:spPr>
          <a:xfrm>
            <a:off x="229456" y="4230120"/>
            <a:ext cx="3139888" cy="755960"/>
          </a:xfrm>
          <a:prstGeom prst="wedgeRoundRectCallout">
            <a:avLst>
              <a:gd name="adj1" fmla="val 71991"/>
              <a:gd name="adj2" fmla="val 12736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掲示期間は内容に応じて適切に設定</a:t>
            </a:r>
            <a:endParaRPr lang="en-US" altLang="ja-JP" sz="2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5CE04D1-FAF5-0413-69AC-D90A3E7566BA}"/>
              </a:ext>
            </a:extLst>
          </p:cNvPr>
          <p:cNvSpPr/>
          <p:nvPr/>
        </p:nvSpPr>
        <p:spPr>
          <a:xfrm flipV="1">
            <a:off x="5131112" y="4005064"/>
            <a:ext cx="425462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9496CBA1-B18C-51A1-2E40-98CC2F7A8DCC}"/>
              </a:ext>
            </a:extLst>
          </p:cNvPr>
          <p:cNvSpPr/>
          <p:nvPr/>
        </p:nvSpPr>
        <p:spPr>
          <a:xfrm>
            <a:off x="7896200" y="2167706"/>
            <a:ext cx="2882200" cy="755960"/>
          </a:xfrm>
          <a:prstGeom prst="wedgeRoundRectCallout">
            <a:avLst>
              <a:gd name="adj1" fmla="val -54038"/>
              <a:gd name="adj2" fmla="val 18540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簡単な文字装飾や数式入力程度は可能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0787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6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8C3FA7-A4C7-65A7-8C3E-9F574E32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849410-98DA-EA4D-CD17-3AF0FD38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（必要ならプレビューしてから）登録してください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0213F0-CD69-A196-BCFF-544B2DED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8B80E8-DEFA-EA83-685D-25D8C643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7A93AA-FCDD-E08E-2F0B-B1064340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7" name="UTOL お知らせ登録x2">
            <a:hlinkClick r:id="" action="ppaction://media"/>
            <a:extLst>
              <a:ext uri="{FF2B5EF4-FFF2-40B4-BE49-F238E27FC236}">
                <a16:creationId xmlns:a16="http://schemas.microsoft.com/office/drawing/2014/main" id="{312F7407-113C-DA07-B864-B5C105CF9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69" b="261"/>
          <a:stretch/>
        </p:blipFill>
        <p:spPr>
          <a:xfrm>
            <a:off x="2160000" y="1872000"/>
            <a:ext cx="786384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05BCBF97-4D71-8134-5B14-0C41614F7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94DD86C5-E5D1-5989-0406-3F70B1DD5515}"/>
              </a:ext>
            </a:extLst>
          </p:cNvPr>
          <p:cNvSpPr/>
          <p:nvPr/>
        </p:nvSpPr>
        <p:spPr>
          <a:xfrm>
            <a:off x="229456" y="4780260"/>
            <a:ext cx="3139888" cy="755960"/>
          </a:xfrm>
          <a:prstGeom prst="wedgeRoundRectCallout">
            <a:avLst>
              <a:gd name="adj1" fmla="val 72469"/>
              <a:gd name="adj2" fmla="val 1061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学生が設定していれば，メール・</a:t>
            </a:r>
            <a:r>
              <a:rPr lang="en-US" altLang="ja-JP" sz="2000" dirty="0"/>
              <a:t>LINE</a:t>
            </a:r>
            <a:r>
              <a:rPr lang="ja-JP" altLang="en-US" sz="2000"/>
              <a:t>へも通知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DC85C55-76CB-681A-F6D2-DC6183BB65DA}"/>
              </a:ext>
            </a:extLst>
          </p:cNvPr>
          <p:cNvSpPr/>
          <p:nvPr/>
        </p:nvSpPr>
        <p:spPr>
          <a:xfrm flipV="1">
            <a:off x="4079776" y="5068292"/>
            <a:ext cx="5544616" cy="304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A0FA4E4-1443-759E-704E-4100018447D7}"/>
              </a:ext>
            </a:extLst>
          </p:cNvPr>
          <p:cNvSpPr/>
          <p:nvPr/>
        </p:nvSpPr>
        <p:spPr>
          <a:xfrm flipV="1">
            <a:off x="4079776" y="5500251"/>
            <a:ext cx="5544616" cy="304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A5B2466-F19F-7715-6C5E-63009F9E4546}"/>
              </a:ext>
            </a:extLst>
          </p:cNvPr>
          <p:cNvSpPr/>
          <p:nvPr/>
        </p:nvSpPr>
        <p:spPr>
          <a:xfrm>
            <a:off x="9702844" y="4024300"/>
            <a:ext cx="2496236" cy="755960"/>
          </a:xfrm>
          <a:prstGeom prst="wedgeRoundRectCallout">
            <a:avLst>
              <a:gd name="adj1" fmla="val -52464"/>
              <a:gd name="adj2" fmla="val 167220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通知相手を限定するこもできる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0963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B969E17-1615-E550-980B-28BEFF41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36" y="2525450"/>
            <a:ext cx="9801128" cy="39005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325431-E386-8FAD-ADB8-637F672B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授業時間外のコミュニケーション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8F64E1-1EAC-E9BC-FE60-0E52B323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UTOL </a:t>
            </a:r>
            <a:r>
              <a:rPr kumimoji="1" lang="ja-JP" altLang="en-US"/>
              <a:t>の「メッセージ」が学生から届くことがあります</a:t>
            </a:r>
            <a:endParaRPr kumimoji="1" lang="en-US" altLang="ja-JP" dirty="0"/>
          </a:p>
          <a:p>
            <a:pPr lvl="1"/>
            <a:r>
              <a:rPr kumimoji="1" lang="ja-JP" altLang="en-US"/>
              <a:t>担当教員</a:t>
            </a:r>
            <a:r>
              <a:rPr lang="ja-JP" altLang="en-US"/>
              <a:t>のみか</a:t>
            </a:r>
            <a:r>
              <a:rPr lang="en-US" altLang="ja-JP" dirty="0"/>
              <a:t>TA</a:t>
            </a:r>
            <a:r>
              <a:rPr lang="ja-JP" altLang="en-US"/>
              <a:t>を含むかの２種類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F8F557-ED6E-7350-D018-5B7D75E8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47E96-4A45-E7D0-9219-53D51F91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734C7D-2079-1EE8-E4F2-425CB704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C8CF1BA-E9D8-60FE-B978-C616E217F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95B0E9-A1AB-8EA1-4803-2AFFC7284678}"/>
              </a:ext>
            </a:extLst>
          </p:cNvPr>
          <p:cNvSpPr/>
          <p:nvPr/>
        </p:nvSpPr>
        <p:spPr>
          <a:xfrm flipV="1">
            <a:off x="5774053" y="3028094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BFE368F7-BF61-3D83-EEAA-EE04BB52DF95}"/>
              </a:ext>
            </a:extLst>
          </p:cNvPr>
          <p:cNvSpPr/>
          <p:nvPr/>
        </p:nvSpPr>
        <p:spPr>
          <a:xfrm>
            <a:off x="8588247" y="4475725"/>
            <a:ext cx="2875654" cy="755960"/>
          </a:xfrm>
          <a:prstGeom prst="wedgeRoundRectCallout">
            <a:avLst>
              <a:gd name="adj1" fmla="val -123089"/>
              <a:gd name="adj2" fmla="val -19402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ここをクリックするとメッセージが読める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15835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37E910-4987-7B96-19AD-DA7564DD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UTOL</a:t>
            </a:r>
            <a:r>
              <a:rPr kumimoji="1" lang="ja-JP" altLang="en-US"/>
              <a:t>コースの</a:t>
            </a:r>
            <a:r>
              <a:rPr kumimoji="1" lang="en-US" altLang="ja-JP" dirty="0" err="1"/>
              <a:t>UTokyo</a:t>
            </a:r>
            <a:r>
              <a:rPr kumimoji="1" lang="en-US" altLang="ja-JP" dirty="0"/>
              <a:t> Slack</a:t>
            </a:r>
            <a:r>
              <a:rPr kumimoji="1" lang="ja-JP" altLang="en-US"/>
              <a:t>連携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63FC8F-F6C7-5B95-993C-4EC0D7DA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16" y="1263641"/>
            <a:ext cx="10752438" cy="5174716"/>
          </a:xfrm>
        </p:spPr>
        <p:txBody>
          <a:bodyPr/>
          <a:lstStyle/>
          <a:p>
            <a:endParaRPr lang="en-US" altLang="ja-JP" dirty="0"/>
          </a:p>
          <a:p>
            <a:r>
              <a:rPr lang="ja-JP" altLang="en-US"/>
              <a:t>利用希望教員はコースごとに申請が必要です</a:t>
            </a:r>
            <a:endParaRPr lang="en-US" altLang="ja-JP" dirty="0"/>
          </a:p>
          <a:p>
            <a:r>
              <a:rPr lang="en-US" altLang="ja-JP" dirty="0"/>
              <a:t>UTOL </a:t>
            </a:r>
            <a:r>
              <a:rPr lang="ja-JP" altLang="en-US"/>
              <a:t>のコースに登録されたコース参加者</a:t>
            </a:r>
            <a:r>
              <a:rPr lang="en-US" altLang="ja-JP" dirty="0"/>
              <a:t>(</a:t>
            </a:r>
            <a:r>
              <a:rPr lang="ja-JP" altLang="en-US"/>
              <a:t>担当教員・</a:t>
            </a:r>
            <a:r>
              <a:rPr lang="en-US" altLang="ja-JP" dirty="0"/>
              <a:t>TA</a:t>
            </a:r>
            <a:r>
              <a:rPr lang="ja-JP" altLang="en-US"/>
              <a:t>・履修者</a:t>
            </a:r>
            <a:r>
              <a:rPr lang="en-US" altLang="ja-JP" dirty="0"/>
              <a:t>)</a:t>
            </a:r>
            <a:r>
              <a:rPr lang="ja-JP" altLang="en-US"/>
              <a:t>が，連携したワークスペースのメンバーとして自動的に登録されます</a:t>
            </a:r>
          </a:p>
          <a:p>
            <a:r>
              <a:rPr lang="ja-JP" altLang="en-US"/>
              <a:t>コースの開講期間の終了と共に，連携したワークスペースは基本的に利用できなくなります</a:t>
            </a:r>
          </a:p>
          <a:p>
            <a:r>
              <a:rPr lang="ja-JP" altLang="en-US"/>
              <a:t>同じワークスペースを他の授業</a:t>
            </a:r>
            <a:r>
              <a:rPr lang="en-US" altLang="ja-JP" dirty="0"/>
              <a:t>(</a:t>
            </a:r>
            <a:r>
              <a:rPr lang="ja-JP" altLang="en-US"/>
              <a:t>コース</a:t>
            </a:r>
            <a:r>
              <a:rPr lang="en-US" altLang="ja-JP" dirty="0"/>
              <a:t>)</a:t>
            </a:r>
            <a:r>
              <a:rPr lang="ja-JP" altLang="en-US"/>
              <a:t>で利用することはできません</a:t>
            </a:r>
            <a:endParaRPr lang="en-US" altLang="ja-JP" dirty="0"/>
          </a:p>
          <a:p>
            <a:pPr lvl="1"/>
            <a:r>
              <a:rPr lang="ja-JP" altLang="en-US"/>
              <a:t>例：年度が異なる場合には新たなワークスペースを作成し直す必要があります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FA18E4-5DF0-E948-A72D-B2432D35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C3A8E0-79BE-79AD-F1D0-0C546D38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A191A8-595B-7242-8334-40B88203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40EA8B5-8BCE-5A34-6110-91CEE168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428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01C8C6-6EA2-91E1-FF8E-97A0AB9AF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Zoom</a:t>
            </a:r>
            <a:r>
              <a:rPr kumimoji="1" lang="ja-JP" altLang="en-US"/>
              <a:t>の情報等は</a:t>
            </a:r>
            <a:r>
              <a:rPr kumimoji="1" lang="en-US" altLang="ja-JP" dirty="0"/>
              <a:t> UTOL </a:t>
            </a:r>
            <a:r>
              <a:rPr kumimoji="1" lang="ja-JP" altLang="en-US"/>
              <a:t>の「オンライン授業情報」欄に入力してください</a:t>
            </a:r>
          </a:p>
        </p:txBody>
      </p:sp>
      <p:pic>
        <p:nvPicPr>
          <p:cNvPr id="14" name="UTOL オンライン授業欄x2">
            <a:hlinkClick r:id="" action="ppaction://media"/>
            <a:extLst>
              <a:ext uri="{FF2B5EF4-FFF2-40B4-BE49-F238E27FC236}">
                <a16:creationId xmlns:a16="http://schemas.microsoft.com/office/drawing/2014/main" id="{EF73D186-6080-BCEA-B3AF-D691DFE24E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2.9766"/>
                </p14:media>
              </p:ext>
            </p:extLst>
          </p:nvPr>
        </p:nvPicPr>
        <p:blipFill rotWithShape="1">
          <a:blip r:embed="rId5"/>
          <a:srcRect t="12303" b="427"/>
          <a:stretch>
            <a:fillRect/>
          </a:stretch>
        </p:blipFill>
        <p:spPr>
          <a:xfrm>
            <a:off x="3262560" y="1836000"/>
            <a:ext cx="787400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750637-763D-3931-2CAD-39EC1BF8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オンライン授業情報の</a:t>
            </a:r>
            <a:r>
              <a:rPr lang="ja-JP" altLang="en-US"/>
              <a:t>掲示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CEE367-2828-B663-2A89-5D8A4F54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58BAA4-B08E-B09C-1856-9618C50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28</a:t>
            </a:fld>
            <a:endParaRPr lang="ja-JP" altLang="en-US"/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AC1FD586-621B-ED2D-375F-C9B7FFCC8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C137C6-B086-F6D8-2C41-431743433582}"/>
              </a:ext>
            </a:extLst>
          </p:cNvPr>
          <p:cNvSpPr>
            <a:spLocks/>
          </p:cNvSpPr>
          <p:nvPr/>
        </p:nvSpPr>
        <p:spPr>
          <a:xfrm>
            <a:off x="5015881" y="3387874"/>
            <a:ext cx="6098120" cy="689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D4460-FEEC-1715-7535-25048DBD8FDF}"/>
              </a:ext>
            </a:extLst>
          </p:cNvPr>
          <p:cNvSpPr/>
          <p:nvPr/>
        </p:nvSpPr>
        <p:spPr>
          <a:xfrm>
            <a:off x="10632504" y="3377515"/>
            <a:ext cx="481496" cy="281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956A9B64-ADCE-F816-85B1-1AB345886734}"/>
              </a:ext>
            </a:extLst>
          </p:cNvPr>
          <p:cNvSpPr/>
          <p:nvPr/>
        </p:nvSpPr>
        <p:spPr>
          <a:xfrm>
            <a:off x="9530363" y="2029990"/>
            <a:ext cx="1943337" cy="771461"/>
          </a:xfrm>
          <a:prstGeom prst="wedgeRoundRectCallout">
            <a:avLst>
              <a:gd name="adj1" fmla="val 22063"/>
              <a:gd name="adj2" fmla="val 12793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ここを押すと編集モード</a:t>
            </a:r>
            <a:endParaRPr lang="en-US" altLang="ja-JP" sz="2000" dirty="0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E49BA535-9EA9-333D-F888-DE3AC4DD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3983" y="6552000"/>
            <a:ext cx="4784034" cy="252000"/>
          </a:xfrm>
        </p:spPr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</p:spTree>
    <p:extLst>
      <p:ext uri="{BB962C8B-B14F-4D97-AF65-F5344CB8AC3E}">
        <p14:creationId xmlns:p14="http://schemas.microsoft.com/office/powerpoint/2010/main" val="10379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22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C14436-AAB2-D057-30DD-E65053EA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オンライン授業情報の掲示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89E3EB-2299-90F3-DC88-0B5749790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学生は「オンライン授業情報」欄の内容を一覧できます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F6BBC5-7279-6E54-4ED5-84B2E0B8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E3125F-496B-A593-E8B1-849953F4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57D018F-0297-ED8B-0738-5C1FD410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772816"/>
            <a:ext cx="7772400" cy="4692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E8F496-3E93-AD17-3647-6EC9418C413F}"/>
              </a:ext>
            </a:extLst>
          </p:cNvPr>
          <p:cNvSpPr/>
          <p:nvPr/>
        </p:nvSpPr>
        <p:spPr>
          <a:xfrm>
            <a:off x="2376946" y="4337928"/>
            <a:ext cx="1846845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AD6E7BAF-D5CB-74CF-C74A-900082B55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sp>
        <p:nvSpPr>
          <p:cNvPr id="10" name="フッター プレースホルダー 4">
            <a:extLst>
              <a:ext uri="{FF2B5EF4-FFF2-40B4-BE49-F238E27FC236}">
                <a16:creationId xmlns:a16="http://schemas.microsoft.com/office/drawing/2014/main" id="{03F534D4-7715-26ED-57B7-8838BDFA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3983" y="6552000"/>
            <a:ext cx="4784034" cy="252000"/>
          </a:xfrm>
        </p:spPr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</p:spTree>
    <p:extLst>
      <p:ext uri="{BB962C8B-B14F-4D97-AF65-F5344CB8AC3E}">
        <p14:creationId xmlns:p14="http://schemas.microsoft.com/office/powerpoint/2010/main" val="139833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アプリケーション, Web サイ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02FAA6E-BF1E-6545-A537-483A998A6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70" y="1913782"/>
            <a:ext cx="6867772" cy="44180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ja-JP" altLang="en-US" sz="3600" b="1" dirty="0">
                <a:solidFill>
                  <a:srgbClr val="155F90"/>
                </a:solidFill>
              </a:rPr>
              <a:t>より詳しい内容は　　　　　　で確認できます</a:t>
            </a:r>
            <a:endParaRPr kumimoji="1" lang="en-US" altLang="ja-JP" sz="3600" b="1" dirty="0">
              <a:solidFill>
                <a:srgbClr val="155F9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CCA76BC-781C-9082-9589-F25FF81BC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24" y="1187779"/>
            <a:ext cx="2608580" cy="631866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FB33E-0DE8-F08E-424D-FDE571D89E52}"/>
              </a:ext>
            </a:extLst>
          </p:cNvPr>
          <p:cNvSpPr/>
          <p:nvPr/>
        </p:nvSpPr>
        <p:spPr>
          <a:xfrm>
            <a:off x="3376246" y="2834640"/>
            <a:ext cx="1391140" cy="2346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57C693F-1A8B-7613-6B41-DD2BB5AB6CFA}"/>
              </a:ext>
            </a:extLst>
          </p:cNvPr>
          <p:cNvSpPr/>
          <p:nvPr/>
        </p:nvSpPr>
        <p:spPr>
          <a:xfrm>
            <a:off x="3376246" y="3100560"/>
            <a:ext cx="1391140" cy="2346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55BE4E0-456B-D1C4-F4CC-CF7A4F38E952}"/>
              </a:ext>
            </a:extLst>
          </p:cNvPr>
          <p:cNvSpPr/>
          <p:nvPr/>
        </p:nvSpPr>
        <p:spPr>
          <a:xfrm>
            <a:off x="3376246" y="3617355"/>
            <a:ext cx="1391140" cy="2346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255D19C-9C71-40BF-7CB1-2DF5CA96D0F5}"/>
              </a:ext>
            </a:extLst>
          </p:cNvPr>
          <p:cNvSpPr/>
          <p:nvPr/>
        </p:nvSpPr>
        <p:spPr>
          <a:xfrm>
            <a:off x="7846712" y="2339660"/>
            <a:ext cx="763888" cy="2971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2E7A2C1-5195-705C-D068-FE12F47FC9DA}"/>
              </a:ext>
            </a:extLst>
          </p:cNvPr>
          <p:cNvSpPr/>
          <p:nvPr/>
        </p:nvSpPr>
        <p:spPr>
          <a:xfrm>
            <a:off x="8147254" y="5671439"/>
            <a:ext cx="763888" cy="7234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17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84A53-B3D0-D295-C1B7-D9D543F9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オンライン授業の掲示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1F0F60-7443-41E5-3DBC-BC13C359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Zoom </a:t>
            </a:r>
            <a:r>
              <a:rPr lang="ja-JP" altLang="en-US"/>
              <a:t>会議室の情報は，</a:t>
            </a:r>
            <a:r>
              <a:rPr lang="en-US" altLang="ja-JP" dirty="0"/>
              <a:t>URL </a:t>
            </a:r>
            <a:r>
              <a:rPr lang="ja-JP" altLang="en-US"/>
              <a:t>だけでなく，ミーティング</a:t>
            </a:r>
            <a:r>
              <a:rPr lang="en-US" altLang="ja-JP" dirty="0"/>
              <a:t>ID</a:t>
            </a:r>
            <a:r>
              <a:rPr lang="ja-JP" altLang="en-US"/>
              <a:t>とパスコードも掲示するようにしてください</a:t>
            </a:r>
            <a:endParaRPr lang="en-US" altLang="ja-JP" dirty="0"/>
          </a:p>
          <a:p>
            <a:pPr lvl="1"/>
            <a:r>
              <a:rPr lang="ja-JP" altLang="en-US"/>
              <a:t>参考</a:t>
            </a:r>
            <a:r>
              <a:rPr lang="en-US" altLang="ja-JP" dirty="0"/>
              <a:t>: </a:t>
            </a:r>
            <a:r>
              <a:rPr lang="en" altLang="ja-JP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https://utelecon.adm.u-tokyo.ac.jp/faculty_members/url</a:t>
            </a:r>
            <a:endParaRPr kumimoji="1" lang="ja-JP" altLang="en-US"/>
          </a:p>
          <a:p>
            <a:endParaRPr kumimoji="1" lang="en-US" altLang="ja-JP" dirty="0"/>
          </a:p>
          <a:p>
            <a:r>
              <a:rPr kumimoji="1" lang="ja-JP" altLang="en-US"/>
              <a:t>「オンライン授業情報」欄には，授業期間中に変更しない（変更が少ない）情報を掲示するのが良いでしょう</a:t>
            </a:r>
            <a:endParaRPr kumimoji="1" lang="en-US" altLang="ja-JP" dirty="0"/>
          </a:p>
          <a:p>
            <a:pPr lvl="1"/>
            <a:r>
              <a:rPr lang="ja-JP" altLang="en-US"/>
              <a:t>一つの授業では，同じ </a:t>
            </a:r>
            <a:r>
              <a:rPr lang="en-US" altLang="ja-JP" dirty="0"/>
              <a:t>URL </a:t>
            </a:r>
            <a:r>
              <a:rPr lang="ja-JP" altLang="en-US"/>
              <a:t>を授業期間中使い続ける方が間違いが少ないです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掲示の時期は，授業開始の直前ではなく，ゆとりを持たせるようにお願いします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4B26AB-C7B6-BF1C-D8D7-8A38A3FC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9BE0E8-C479-EDBD-A85C-1614F28A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AED41F-252D-A460-C9BD-48101BAE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A1E762C6-9479-429C-AF6D-73BA4B697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96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教材配布のためには，コース内で「教材」を</a:t>
            </a:r>
            <a:r>
              <a:rPr lang="ja-JP" altLang="en-US"/>
              <a:t>新規登録</a:t>
            </a:r>
            <a:r>
              <a:rPr kumimoji="1" lang="ja-JP" altLang="en-US"/>
              <a:t>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31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教材追加x2">
            <a:hlinkClick r:id="" action="ppaction://media"/>
            <a:extLst>
              <a:ext uri="{FF2B5EF4-FFF2-40B4-BE49-F238E27FC236}">
                <a16:creationId xmlns:a16="http://schemas.microsoft.com/office/drawing/2014/main" id="{314D3B98-C869-174F-96B1-2A560C0608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.5796"/>
                </p14:media>
              </p:ext>
            </p:extLst>
          </p:nvPr>
        </p:nvPicPr>
        <p:blipFill rotWithShape="1">
          <a:blip r:embed="rId5"/>
          <a:srcRect t="12464" b="265"/>
          <a:stretch>
            <a:fillRect/>
          </a:stretch>
        </p:blipFill>
        <p:spPr>
          <a:xfrm>
            <a:off x="2160000" y="1872000"/>
            <a:ext cx="785368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8C8F27C-7613-4DCD-68CF-21C844A89ADC}"/>
              </a:ext>
            </a:extLst>
          </p:cNvPr>
          <p:cNvSpPr/>
          <p:nvPr/>
        </p:nvSpPr>
        <p:spPr>
          <a:xfrm>
            <a:off x="4079776" y="4590000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1ECBA8C0-B3D2-479C-854E-D0BC70085762}"/>
              </a:ext>
            </a:extLst>
          </p:cNvPr>
          <p:cNvSpPr/>
          <p:nvPr/>
        </p:nvSpPr>
        <p:spPr>
          <a:xfrm>
            <a:off x="149312" y="3140968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8823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タイトルを入力し，教材のファイルを</a:t>
            </a:r>
            <a:r>
              <a:rPr lang="ja-JP" altLang="en-US"/>
              <a:t>ドロップしてください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1" name="UTOL 教材ファイルx2">
            <a:hlinkClick r:id="" action="ppaction://media"/>
            <a:extLst>
              <a:ext uri="{FF2B5EF4-FFF2-40B4-BE49-F238E27FC236}">
                <a16:creationId xmlns:a16="http://schemas.microsoft.com/office/drawing/2014/main" id="{0ECCCEDD-4FFA-5B67-2C70-E0A6AC80C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17" t="12653" r="117" b="78"/>
          <a:stretch/>
        </p:blipFill>
        <p:spPr>
          <a:xfrm>
            <a:off x="2169160" y="1872000"/>
            <a:ext cx="785368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265105-CD63-3285-AFEE-DBD723565111}"/>
              </a:ext>
            </a:extLst>
          </p:cNvPr>
          <p:cNvSpPr/>
          <p:nvPr/>
        </p:nvSpPr>
        <p:spPr>
          <a:xfrm>
            <a:off x="5303912" y="3933080"/>
            <a:ext cx="4248472" cy="2726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F99854A5-146A-AFEA-3062-8D8DC787B0BD}"/>
              </a:ext>
            </a:extLst>
          </p:cNvPr>
          <p:cNvSpPr/>
          <p:nvPr/>
        </p:nvSpPr>
        <p:spPr>
          <a:xfrm>
            <a:off x="477600" y="3140968"/>
            <a:ext cx="3026112" cy="649316"/>
          </a:xfrm>
          <a:prstGeom prst="wedgeRoundRectCallout">
            <a:avLst>
              <a:gd name="adj1" fmla="val 108784"/>
              <a:gd name="adj2" fmla="val 16394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簡単な文章だけなら，ここに入力しても良い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652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5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確認画面に進み，登録を完了してください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33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2" name="UTOL 教材登録x2">
            <a:hlinkClick r:id="" action="ppaction://media"/>
            <a:extLst>
              <a:ext uri="{FF2B5EF4-FFF2-40B4-BE49-F238E27FC236}">
                <a16:creationId xmlns:a16="http://schemas.microsoft.com/office/drawing/2014/main" id="{F58DA6B7-220B-C631-192A-FF4D0C043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17" t="12464" r="117" b="266"/>
          <a:stretch>
            <a:fillRect/>
          </a:stretch>
        </p:blipFill>
        <p:spPr>
          <a:xfrm>
            <a:off x="2160000" y="1872000"/>
            <a:ext cx="785368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7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F066A-D39D-6C3B-5290-9060998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教材の登録（配布）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A4004-52A7-87BD-D431-47A1B0FC6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516"/>
            <a:ext cx="10515600" cy="51747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ja-JP" altLang="en-US" dirty="0"/>
              <a:t>一つの「教材」には，複数のファイルを含めることができます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公開期間としては，期末試験が終わるまでが一つの目安です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学生は，メモ書きできる形式のファイルを好む傾向があります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e.g. </a:t>
            </a:r>
            <a:r>
              <a:rPr lang="ja-JP" altLang="en-US" dirty="0"/>
              <a:t>ペン入力ができる学生には</a:t>
            </a:r>
            <a:r>
              <a:rPr lang="en-US" altLang="ja-JP" dirty="0"/>
              <a:t> PDF </a:t>
            </a:r>
            <a:r>
              <a:rPr lang="ja-JP" altLang="en-US" dirty="0"/>
              <a:t>形式で配布すると，手書きのメモを取りやすい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e.g. </a:t>
            </a:r>
            <a:r>
              <a:rPr lang="ja-JP" altLang="en-US" dirty="0"/>
              <a:t>キーボード入力が基本の学生は，</a:t>
            </a:r>
            <a:r>
              <a:rPr lang="en-US" altLang="ja-JP" dirty="0"/>
              <a:t>PDF </a:t>
            </a:r>
            <a:r>
              <a:rPr lang="ja-JP" altLang="en-US" dirty="0"/>
              <a:t>ではメモを取りにくい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教材を</a:t>
            </a:r>
            <a:r>
              <a:rPr lang="en-US" altLang="ja-JP" dirty="0"/>
              <a:t> LMS </a:t>
            </a:r>
            <a:r>
              <a:rPr lang="ja-JP" altLang="en-US" dirty="0"/>
              <a:t>で公開する際の著作権の考え方については，以下を参照してください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>
                <a:hlinkClick r:id="rId2"/>
              </a:rPr>
              <a:t>https://utelecon.adm.u-tokyo.ac.jp/articles/copyright/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>
                <a:solidFill>
                  <a:srgbClr val="FF0000"/>
                </a:solidFill>
              </a:rPr>
              <a:t>教材作成時の情報アクセシビリティ</a:t>
            </a:r>
            <a:r>
              <a:rPr lang="ja-JP" altLang="en-US">
                <a:solidFill>
                  <a:srgbClr val="FF0000"/>
                </a:solidFill>
              </a:rPr>
              <a:t>の確保</a:t>
            </a:r>
            <a:r>
              <a:rPr lang="ja-JP" altLang="en-US"/>
              <a:t>をお願いします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バリアフリー推進オフィス・情報アクセシビリティ担当</a:t>
            </a:r>
          </a:p>
          <a:p>
            <a:pPr lvl="1">
              <a:lnSpc>
                <a:spcPct val="110000"/>
              </a:lnSpc>
            </a:pPr>
            <a:r>
              <a:rPr kumimoji="1" lang="ja-JP" altLang="en-US"/>
              <a:t>電子メール：</a:t>
            </a:r>
            <a:r>
              <a:rPr kumimoji="1" lang="en" altLang="ja-JP" dirty="0" err="1"/>
              <a:t>spds-staff.adm@gs.mail.u-tokyo.ac.jp</a:t>
            </a:r>
            <a:endParaRPr kumimoji="1" lang="en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D3BBC2-AD84-15F4-2CED-E31AFD9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A2C7B-E234-7078-B2D7-BA30761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1F1A86-19FC-82B3-3095-96CDD44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34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140350E9-9F6D-3B0E-50A4-392F3F874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9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11A92-EDFB-4D2D-7A5B-4F21EF7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課題の登録（出題）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8D7FC0-5D6C-361A-50A0-6999E3C3D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（レポート）課題の新規登録方法も，教材とほぼ同様です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ABD53B-1EB2-DD97-DE55-E73CF926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8B881-619A-C8F0-85A1-64B08BB4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42562E-980E-333D-38EB-4166A76D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9F85F357-0CD1-9412-720B-F77F6620F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課題登録x2">
            <a:hlinkClick r:id="" action="ppaction://media"/>
            <a:extLst>
              <a:ext uri="{FF2B5EF4-FFF2-40B4-BE49-F238E27FC236}">
                <a16:creationId xmlns:a16="http://schemas.microsoft.com/office/drawing/2014/main" id="{133335AB-2BB4-BE01-00E8-1AF099FCBF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" t="12959" r="-2" b="-230"/>
          <a:stretch/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EFF36F-02EE-7A37-E8B4-ECCDD3DE5EC0}"/>
              </a:ext>
            </a:extLst>
          </p:cNvPr>
          <p:cNvSpPr/>
          <p:nvPr/>
        </p:nvSpPr>
        <p:spPr>
          <a:xfrm>
            <a:off x="4079776" y="4662008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F29CC75B-8E29-53C9-0468-9070E9CDF481}"/>
              </a:ext>
            </a:extLst>
          </p:cNvPr>
          <p:cNvSpPr/>
          <p:nvPr/>
        </p:nvSpPr>
        <p:spPr>
          <a:xfrm>
            <a:off x="149312" y="3212976"/>
            <a:ext cx="2378376" cy="649316"/>
          </a:xfrm>
          <a:prstGeom prst="wedgeRoundRectCallout">
            <a:avLst>
              <a:gd name="adj1" fmla="val 117633"/>
              <a:gd name="adj2" fmla="val 177914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7767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82F431-35CD-A5DF-08BF-BC22FD49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課題の登録（出題）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A51AB5-44B2-9A9F-6C39-6E3D746F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FBCF2E-500D-46DA-C2E9-F49C654F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90FD12-0198-0261-6712-1780BE86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36</a:t>
            </a:fld>
            <a:endParaRPr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5DE9387-524D-955F-FD19-EA7755C34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633679"/>
            <a:ext cx="9977120" cy="4429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8499ABB4-0177-16CC-E263-7D57D91BB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699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</a:t>
            </a:r>
            <a:r>
              <a:rPr kumimoji="1" lang="ja-JP" altLang="en-US"/>
              <a:t>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</a:t>
            </a:r>
            <a:r>
              <a:rPr lang="ja-JP" altLang="en-US" b="0" i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︙」</a:t>
            </a:r>
            <a:r>
              <a:rPr kumimoji="1" lang="ja-JP" altLang="en-US"/>
              <a:t>メニューから「提出状況確認」を選んでください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37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UTOL レポート一覧x2">
            <a:hlinkClick r:id="" action="ppaction://media"/>
            <a:extLst>
              <a:ext uri="{FF2B5EF4-FFF2-40B4-BE49-F238E27FC236}">
                <a16:creationId xmlns:a16="http://schemas.microsoft.com/office/drawing/2014/main" id="{B8CC4772-3E76-ACDC-0161-1210E9155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2959" b="-230"/>
          <a:stretch>
            <a:fillRect/>
          </a:stretch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9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</a:t>
            </a:r>
            <a:r>
              <a:rPr kumimoji="1" lang="ja-JP" altLang="en-US"/>
              <a:t>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レポートを一括ダウンロードできます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38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3D22B1-D471-26CE-0090-DB9E2CCD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E25CAF6-F7A1-C2B6-AA68-1B6475D06D71}"/>
              </a:ext>
            </a:extLst>
          </p:cNvPr>
          <p:cNvSpPr/>
          <p:nvPr/>
        </p:nvSpPr>
        <p:spPr>
          <a:xfrm flipH="1">
            <a:off x="2732400" y="5292000"/>
            <a:ext cx="216024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34AC04C-2E86-5318-236E-42E1AEFA3274}"/>
              </a:ext>
            </a:extLst>
          </p:cNvPr>
          <p:cNvSpPr/>
          <p:nvPr/>
        </p:nvSpPr>
        <p:spPr>
          <a:xfrm>
            <a:off x="62346" y="4077072"/>
            <a:ext cx="2378376" cy="649316"/>
          </a:xfrm>
          <a:prstGeom prst="wedgeRoundRectCallout">
            <a:avLst>
              <a:gd name="adj1" fmla="val 62074"/>
              <a:gd name="adj2" fmla="val 150221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1. </a:t>
            </a:r>
            <a:r>
              <a:rPr lang="ja-JP" altLang="en-US" sz="2000"/>
              <a:t>ここをチェック</a:t>
            </a:r>
            <a:endParaRPr lang="en-US" altLang="ja-JP" sz="2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8040EC-35F1-F1DB-9859-9D475A9903D0}"/>
              </a:ext>
            </a:extLst>
          </p:cNvPr>
          <p:cNvSpPr/>
          <p:nvPr/>
        </p:nvSpPr>
        <p:spPr>
          <a:xfrm flipH="1">
            <a:off x="4151784" y="2204864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DD4F35E1-4E55-F4C6-DFB2-910DE6A4EAC9}"/>
              </a:ext>
            </a:extLst>
          </p:cNvPr>
          <p:cNvSpPr/>
          <p:nvPr/>
        </p:nvSpPr>
        <p:spPr>
          <a:xfrm>
            <a:off x="62346" y="2059604"/>
            <a:ext cx="2378376" cy="649316"/>
          </a:xfrm>
          <a:prstGeom prst="wedgeRoundRectCallout">
            <a:avLst>
              <a:gd name="adj1" fmla="val 122180"/>
              <a:gd name="adj2" fmla="val 1336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2. </a:t>
            </a:r>
            <a:r>
              <a:rPr lang="ja-JP" altLang="en-US" sz="2000"/>
              <a:t>ここを押す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C429EF-AF53-B298-C25B-F84BEE78A429}"/>
              </a:ext>
            </a:extLst>
          </p:cNvPr>
          <p:cNvSpPr/>
          <p:nvPr/>
        </p:nvSpPr>
        <p:spPr>
          <a:xfrm>
            <a:off x="8369344" y="6336000"/>
            <a:ext cx="11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904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9AC61-68F3-9B92-2FAB-7048CC5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</a:t>
            </a:r>
            <a:r>
              <a:rPr kumimoji="1" lang="ja-JP" altLang="en-US"/>
              <a:t>の回収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6FD4E-42AC-762D-0EF8-A3F45B92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レポートを個別に見ることもできます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16F48-BB19-2A2F-C391-CF3737A4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ECB28C-988E-517D-370F-7E2CE2D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5C71F1-A5DD-A87E-A633-2E904790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39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719A971F-9DCE-D27F-3A9C-4B0F4F5E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3D22B1-D471-26CE-0090-DB9E2CCD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34AC04C-2E86-5318-236E-42E1AEFA3274}"/>
              </a:ext>
            </a:extLst>
          </p:cNvPr>
          <p:cNvSpPr/>
          <p:nvPr/>
        </p:nvSpPr>
        <p:spPr>
          <a:xfrm>
            <a:off x="284334" y="4941168"/>
            <a:ext cx="2378376" cy="649316"/>
          </a:xfrm>
          <a:prstGeom prst="wedgeRoundRectCallout">
            <a:avLst>
              <a:gd name="adj1" fmla="val 142757"/>
              <a:gd name="adj2" fmla="val 170055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ここをクリック</a:t>
            </a:r>
            <a:endParaRPr lang="en-US" altLang="ja-JP" sz="2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8040EC-35F1-F1DB-9859-9D475A9903D0}"/>
              </a:ext>
            </a:extLst>
          </p:cNvPr>
          <p:cNvSpPr/>
          <p:nvPr/>
        </p:nvSpPr>
        <p:spPr>
          <a:xfrm flipH="1">
            <a:off x="4871864" y="6309320"/>
            <a:ext cx="72008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BCE20E-19F6-2BBD-4247-F74B775D3635}"/>
              </a:ext>
            </a:extLst>
          </p:cNvPr>
          <p:cNvSpPr/>
          <p:nvPr/>
        </p:nvSpPr>
        <p:spPr>
          <a:xfrm>
            <a:off x="8369344" y="6336000"/>
            <a:ext cx="11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94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授業の流れ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F0A75-AD20-769F-6C62-614A33ED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ja-JP" altLang="en-US" dirty="0"/>
              <a:t>授業開始前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シラバスの登録</a:t>
            </a:r>
            <a:endParaRPr lang="en-US" altLang="ja-JP" dirty="0">
              <a:solidFill>
                <a:srgbClr val="FF9900"/>
              </a:solidFill>
            </a:endParaRPr>
          </a:p>
          <a:p>
            <a:pPr>
              <a:lnSpc>
                <a:spcPct val="110000"/>
              </a:lnSpc>
            </a:pPr>
            <a:r>
              <a:rPr lang="ja-JP" altLang="en-US" dirty="0"/>
              <a:t>授業期間中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授業時間外の学生とのコミュニケーション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オンライン会議の設定と会議情報の学生への周知</a:t>
            </a:r>
            <a:endParaRPr lang="en-US" altLang="ja-JP" dirty="0">
              <a:solidFill>
                <a:srgbClr val="3366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資料の配付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出欠の確認</a:t>
            </a:r>
            <a:endParaRPr lang="en-US" altLang="ja-JP" dirty="0">
              <a:solidFill>
                <a:schemeClr val="accent6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課題の設定、提出受付と評価</a:t>
            </a:r>
            <a:r>
              <a:rPr lang="en-US" altLang="ja-JP" dirty="0"/>
              <a:t>	</a:t>
            </a:r>
            <a:endParaRPr lang="en-US" altLang="ja-JP" dirty="0">
              <a:solidFill>
                <a:schemeClr val="accent6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オンラインテスト</a:t>
            </a:r>
            <a:endParaRPr lang="en-US" altLang="ja-JP" dirty="0">
              <a:solidFill>
                <a:schemeClr val="accent6"/>
              </a:solidFill>
            </a:endParaRPr>
          </a:p>
          <a:p>
            <a:pPr lvl="1">
              <a:lnSpc>
                <a:spcPct val="110000"/>
              </a:lnSpc>
            </a:pPr>
            <a:r>
              <a:rPr lang="ja-JP" altLang="en-US" dirty="0"/>
              <a:t>休講と補講の設定と学生への周知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授業期間後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成績の報告</a:t>
            </a:r>
            <a:endParaRPr kumimoji="1" lang="ja-JP" altLang="en-US" dirty="0">
              <a:solidFill>
                <a:srgbClr val="FF990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C37D0BF-DBDF-7E51-D514-486A9A83F486}"/>
              </a:ext>
            </a:extLst>
          </p:cNvPr>
          <p:cNvSpPr/>
          <p:nvPr/>
        </p:nvSpPr>
        <p:spPr>
          <a:xfrm>
            <a:off x="9918700" y="1679740"/>
            <a:ext cx="1104900" cy="4635500"/>
          </a:xfrm>
          <a:custGeom>
            <a:avLst/>
            <a:gdLst>
              <a:gd name="connsiteX0" fmla="*/ 0 w 1104900"/>
              <a:gd name="connsiteY0" fmla="*/ 0 h 4635500"/>
              <a:gd name="connsiteX1" fmla="*/ 0 w 1104900"/>
              <a:gd name="connsiteY1" fmla="*/ 4635500 h 4635500"/>
              <a:gd name="connsiteX2" fmla="*/ 1104900 w 1104900"/>
              <a:gd name="connsiteY2" fmla="*/ 4635500 h 4635500"/>
              <a:gd name="connsiteX3" fmla="*/ 1104900 w 1104900"/>
              <a:gd name="connsiteY3" fmla="*/ 1714500 h 4635500"/>
              <a:gd name="connsiteX4" fmla="*/ 546100 w 1104900"/>
              <a:gd name="connsiteY4" fmla="*/ 1714500 h 4635500"/>
              <a:gd name="connsiteX5" fmla="*/ 546100 w 1104900"/>
              <a:gd name="connsiteY5" fmla="*/ 1320800 h 4635500"/>
              <a:gd name="connsiteX6" fmla="*/ 1104900 w 1104900"/>
              <a:gd name="connsiteY6" fmla="*/ 1320800 h 4635500"/>
              <a:gd name="connsiteX7" fmla="*/ 1104900 w 1104900"/>
              <a:gd name="connsiteY7" fmla="*/ 0 h 4635500"/>
              <a:gd name="connsiteX8" fmla="*/ 0 w 1104900"/>
              <a:gd name="connsiteY8" fmla="*/ 0 h 463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900" h="4635500">
                <a:moveTo>
                  <a:pt x="0" y="0"/>
                </a:moveTo>
                <a:lnTo>
                  <a:pt x="0" y="4635500"/>
                </a:lnTo>
                <a:lnTo>
                  <a:pt x="1104900" y="4635500"/>
                </a:lnTo>
                <a:lnTo>
                  <a:pt x="1104900" y="1714500"/>
                </a:lnTo>
                <a:lnTo>
                  <a:pt x="546100" y="1714500"/>
                </a:lnTo>
                <a:lnTo>
                  <a:pt x="546100" y="1320800"/>
                </a:lnTo>
                <a:lnTo>
                  <a:pt x="1104900" y="1320800"/>
                </a:lnTo>
                <a:lnTo>
                  <a:pt x="1104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66C9A9C-B7E3-D83B-B392-5DF657312F37}"/>
              </a:ext>
            </a:extLst>
          </p:cNvPr>
          <p:cNvCxnSpPr>
            <a:cxnSpLocks/>
          </p:cNvCxnSpPr>
          <p:nvPr/>
        </p:nvCxnSpPr>
        <p:spPr>
          <a:xfrm>
            <a:off x="3703983" y="1883847"/>
            <a:ext cx="650930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8BFBE8B-FD40-BE67-E242-7A62EDF7CB0B}"/>
              </a:ext>
            </a:extLst>
          </p:cNvPr>
          <p:cNvCxnSpPr>
            <a:cxnSpLocks/>
          </p:cNvCxnSpPr>
          <p:nvPr/>
        </p:nvCxnSpPr>
        <p:spPr>
          <a:xfrm>
            <a:off x="7026442" y="2812761"/>
            <a:ext cx="374405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2090A62-E6E4-D553-D1ED-6ADC485C3881}"/>
              </a:ext>
            </a:extLst>
          </p:cNvPr>
          <p:cNvCxnSpPr>
            <a:cxnSpLocks/>
          </p:cNvCxnSpPr>
          <p:nvPr/>
        </p:nvCxnSpPr>
        <p:spPr>
          <a:xfrm>
            <a:off x="7928811" y="3211904"/>
            <a:ext cx="340048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46C4319-5B3C-A531-B92B-E1FAB4E86CD5}"/>
              </a:ext>
            </a:extLst>
          </p:cNvPr>
          <p:cNvCxnSpPr>
            <a:cxnSpLocks/>
          </p:cNvCxnSpPr>
          <p:nvPr/>
        </p:nvCxnSpPr>
        <p:spPr>
          <a:xfrm>
            <a:off x="3296653" y="3611047"/>
            <a:ext cx="747384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AA1CE21-CC36-B73C-FFE7-76A45D216971}"/>
              </a:ext>
            </a:extLst>
          </p:cNvPr>
          <p:cNvCxnSpPr>
            <a:cxnSpLocks/>
          </p:cNvCxnSpPr>
          <p:nvPr/>
        </p:nvCxnSpPr>
        <p:spPr>
          <a:xfrm>
            <a:off x="3296653" y="4010190"/>
            <a:ext cx="747384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45F3862-7681-3344-54AA-82450522FD91}"/>
              </a:ext>
            </a:extLst>
          </p:cNvPr>
          <p:cNvCxnSpPr>
            <a:cxnSpLocks/>
          </p:cNvCxnSpPr>
          <p:nvPr/>
        </p:nvCxnSpPr>
        <p:spPr>
          <a:xfrm>
            <a:off x="5438274" y="4409333"/>
            <a:ext cx="533222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66EB0BA-0907-C7A6-E4DD-3C076DFD879D}"/>
              </a:ext>
            </a:extLst>
          </p:cNvPr>
          <p:cNvCxnSpPr>
            <a:cxnSpLocks/>
          </p:cNvCxnSpPr>
          <p:nvPr/>
        </p:nvCxnSpPr>
        <p:spPr>
          <a:xfrm>
            <a:off x="4054642" y="4808476"/>
            <a:ext cx="671585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B4842E0-A0E5-F070-EDAA-A2911CB23A1A}"/>
              </a:ext>
            </a:extLst>
          </p:cNvPr>
          <p:cNvCxnSpPr>
            <a:cxnSpLocks/>
          </p:cNvCxnSpPr>
          <p:nvPr/>
        </p:nvCxnSpPr>
        <p:spPr>
          <a:xfrm>
            <a:off x="5943600" y="5207617"/>
            <a:ext cx="48269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7F75A3C-83CC-A0F1-DE07-24AFEFCABB21}"/>
              </a:ext>
            </a:extLst>
          </p:cNvPr>
          <p:cNvCxnSpPr>
            <a:cxnSpLocks/>
          </p:cNvCxnSpPr>
          <p:nvPr/>
        </p:nvCxnSpPr>
        <p:spPr>
          <a:xfrm>
            <a:off x="3212432" y="6123102"/>
            <a:ext cx="704236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3C7C0620-15A9-2FCE-F356-99C24BC74246}"/>
              </a:ext>
            </a:extLst>
          </p:cNvPr>
          <p:cNvCxnSpPr>
            <a:cxnSpLocks/>
          </p:cNvCxnSpPr>
          <p:nvPr/>
        </p:nvCxnSpPr>
        <p:spPr>
          <a:xfrm>
            <a:off x="10212891" y="1646938"/>
            <a:ext cx="0" cy="4505192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7DF1354-3C2F-F093-D272-043E570F7618}"/>
              </a:ext>
            </a:extLst>
          </p:cNvPr>
          <p:cNvCxnSpPr>
            <a:cxnSpLocks/>
          </p:cNvCxnSpPr>
          <p:nvPr/>
        </p:nvCxnSpPr>
        <p:spPr>
          <a:xfrm>
            <a:off x="10771294" y="1646938"/>
            <a:ext cx="0" cy="360444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576E1E4-D66B-2569-1668-1C60068DC392}"/>
              </a:ext>
            </a:extLst>
          </p:cNvPr>
          <p:cNvSpPr txBox="1"/>
          <p:nvPr/>
        </p:nvSpPr>
        <p:spPr>
          <a:xfrm>
            <a:off x="11157652" y="2131142"/>
            <a:ext cx="939561" cy="461665"/>
          </a:xfrm>
          <a:prstGeom prst="rect">
            <a:avLst/>
          </a:prstGeom>
          <a:solidFill>
            <a:srgbClr val="3366FF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Zoom</a:t>
            </a:r>
            <a:endParaRPr lang="en-US" altLang="ja-JP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52672C-A9E8-DD4E-5671-2081C6F662AD}"/>
              </a:ext>
            </a:extLst>
          </p:cNvPr>
          <p:cNvCxnSpPr>
            <a:cxnSpLocks/>
          </p:cNvCxnSpPr>
          <p:nvPr/>
        </p:nvCxnSpPr>
        <p:spPr>
          <a:xfrm>
            <a:off x="11329300" y="2577567"/>
            <a:ext cx="0" cy="683323"/>
          </a:xfrm>
          <a:prstGeom prst="line">
            <a:avLst/>
          </a:prstGeom>
          <a:ln w="381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212B737-9641-7118-7A38-3F84BBBA6D3B}"/>
              </a:ext>
            </a:extLst>
          </p:cNvPr>
          <p:cNvGrpSpPr/>
          <p:nvPr/>
        </p:nvGrpSpPr>
        <p:grpSpPr>
          <a:xfrm>
            <a:off x="10095918" y="1772165"/>
            <a:ext cx="233946" cy="4462563"/>
            <a:chOff x="10095918" y="1775175"/>
            <a:chExt cx="233946" cy="4462563"/>
          </a:xfrm>
        </p:grpSpPr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B45634F7-9BE4-4381-7473-8B2E34248632}"/>
                </a:ext>
              </a:extLst>
            </p:cNvPr>
            <p:cNvSpPr/>
            <p:nvPr/>
          </p:nvSpPr>
          <p:spPr>
            <a:xfrm>
              <a:off x="10095918" y="1775175"/>
              <a:ext cx="233946" cy="23394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0658D4FD-67F9-BF08-389B-6442C2122FDC}"/>
                </a:ext>
              </a:extLst>
            </p:cNvPr>
            <p:cNvSpPr/>
            <p:nvPr/>
          </p:nvSpPr>
          <p:spPr>
            <a:xfrm>
              <a:off x="10095918" y="5094387"/>
              <a:ext cx="233946" cy="23394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BDEB64AD-9109-1285-BDFF-934BA198E6BF}"/>
                </a:ext>
              </a:extLst>
            </p:cNvPr>
            <p:cNvSpPr/>
            <p:nvPr/>
          </p:nvSpPr>
          <p:spPr>
            <a:xfrm>
              <a:off x="10095918" y="6003794"/>
              <a:ext cx="233946" cy="23394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D392FD0-E87C-E5B1-813B-39A9378D706D}"/>
              </a:ext>
            </a:extLst>
          </p:cNvPr>
          <p:cNvGrpSpPr/>
          <p:nvPr/>
        </p:nvGrpSpPr>
        <p:grpSpPr>
          <a:xfrm>
            <a:off x="10654123" y="2695563"/>
            <a:ext cx="233946" cy="2632079"/>
            <a:chOff x="10654188" y="2698573"/>
            <a:chExt cx="233946" cy="2632079"/>
          </a:xfrm>
        </p:grpSpPr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04992D5B-C3DB-1569-4B12-EB7AD406851B}"/>
                </a:ext>
              </a:extLst>
            </p:cNvPr>
            <p:cNvSpPr/>
            <p:nvPr/>
          </p:nvSpPr>
          <p:spPr>
            <a:xfrm>
              <a:off x="10654188" y="5096708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430FA6D4-612F-16D2-662B-817384AF64A7}"/>
                </a:ext>
              </a:extLst>
            </p:cNvPr>
            <p:cNvSpPr/>
            <p:nvPr/>
          </p:nvSpPr>
          <p:spPr>
            <a:xfrm>
              <a:off x="10654188" y="4697018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98FBB3A4-65C6-5532-E66C-462B6A9C43A4}"/>
                </a:ext>
              </a:extLst>
            </p:cNvPr>
            <p:cNvSpPr/>
            <p:nvPr/>
          </p:nvSpPr>
          <p:spPr>
            <a:xfrm>
              <a:off x="10654188" y="2698573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2EC421D7-0DEF-E420-03CE-976FE638DA46}"/>
                </a:ext>
              </a:extLst>
            </p:cNvPr>
            <p:cNvSpPr/>
            <p:nvPr/>
          </p:nvSpPr>
          <p:spPr>
            <a:xfrm>
              <a:off x="10654188" y="3095156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83BECC9A-2C68-BFA1-2728-F4A262558EBC}"/>
                </a:ext>
              </a:extLst>
            </p:cNvPr>
            <p:cNvSpPr/>
            <p:nvPr/>
          </p:nvSpPr>
          <p:spPr>
            <a:xfrm>
              <a:off x="10654188" y="3497951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C5E9F006-4619-BE06-2286-D807421E6733}"/>
                </a:ext>
              </a:extLst>
            </p:cNvPr>
            <p:cNvSpPr/>
            <p:nvPr/>
          </p:nvSpPr>
          <p:spPr>
            <a:xfrm>
              <a:off x="10654188" y="3897640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楕円 38">
              <a:extLst>
                <a:ext uri="{FF2B5EF4-FFF2-40B4-BE49-F238E27FC236}">
                  <a16:creationId xmlns:a16="http://schemas.microsoft.com/office/drawing/2014/main" id="{A5F21928-DB16-DC56-BBFB-978F3BCD72C1}"/>
                </a:ext>
              </a:extLst>
            </p:cNvPr>
            <p:cNvSpPr/>
            <p:nvPr/>
          </p:nvSpPr>
          <p:spPr>
            <a:xfrm>
              <a:off x="10654188" y="4297329"/>
              <a:ext cx="233946" cy="2339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楕円 39">
            <a:extLst>
              <a:ext uri="{FF2B5EF4-FFF2-40B4-BE49-F238E27FC236}">
                <a16:creationId xmlns:a16="http://schemas.microsoft.com/office/drawing/2014/main" id="{0B7B18D7-5D96-C299-A4CD-5A2B9880D666}"/>
              </a:ext>
            </a:extLst>
          </p:cNvPr>
          <p:cNvSpPr/>
          <p:nvPr/>
        </p:nvSpPr>
        <p:spPr>
          <a:xfrm>
            <a:off x="11212328" y="3092146"/>
            <a:ext cx="233946" cy="233944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466E848-411E-64F3-747C-50555DD1BB6A}"/>
              </a:ext>
            </a:extLst>
          </p:cNvPr>
          <p:cNvSpPr txBox="1"/>
          <p:nvPr/>
        </p:nvSpPr>
        <p:spPr>
          <a:xfrm>
            <a:off x="9536874" y="1185273"/>
            <a:ext cx="93956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155F9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sz="2400" b="1" dirty="0">
                <a:solidFill>
                  <a:srgbClr val="155F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UTAS</a:t>
            </a:r>
            <a:endParaRPr kumimoji="1" lang="en-US" altLang="ja-JP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301487B-EB03-CD61-F9A0-EC8546DAE7FF}"/>
              </a:ext>
            </a:extLst>
          </p:cNvPr>
          <p:cNvSpPr txBox="1"/>
          <p:nvPr/>
        </p:nvSpPr>
        <p:spPr>
          <a:xfrm>
            <a:off x="10580926" y="1185273"/>
            <a:ext cx="93956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155F9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400" b="1" dirty="0">
                <a:solidFill>
                  <a:srgbClr val="155F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UTOL</a:t>
            </a:r>
            <a:endParaRPr lang="en-US" altLang="ja-JP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CE94CBBA-D246-33FE-6171-64A15B18B460}"/>
              </a:ext>
            </a:extLst>
          </p:cNvPr>
          <p:cNvSpPr/>
          <p:nvPr/>
        </p:nvSpPr>
        <p:spPr>
          <a:xfrm rot="8100000">
            <a:off x="9216217" y="796114"/>
            <a:ext cx="390457" cy="1994888"/>
          </a:xfrm>
          <a:prstGeom prst="triangle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0F33BB0A-956A-C3C9-4D1B-5FD1BEDE11C1}"/>
              </a:ext>
            </a:extLst>
          </p:cNvPr>
          <p:cNvSpPr txBox="1"/>
          <p:nvPr/>
        </p:nvSpPr>
        <p:spPr>
          <a:xfrm>
            <a:off x="5842309" y="639699"/>
            <a:ext cx="3185487" cy="923330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オンライン授業でなくても、</a:t>
            </a:r>
            <a:endParaRPr kumimoji="1" lang="en-US" altLang="ja-JP" b="1" dirty="0">
              <a:solidFill>
                <a:srgbClr val="155F90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多く</a:t>
            </a:r>
            <a:r>
              <a:rPr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に</a:t>
            </a:r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共通して各システムを</a:t>
            </a:r>
            <a:endParaRPr kumimoji="1" lang="en-US" altLang="ja-JP" b="1" dirty="0">
              <a:solidFill>
                <a:srgbClr val="155F90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kumimoji="1" lang="ja-JP" altLang="en-US" b="1" dirty="0">
                <a:solidFill>
                  <a:srgbClr val="155F90"/>
                </a:solidFill>
                <a:latin typeface="+mj-ea"/>
                <a:ea typeface="+mj-ea"/>
                <a:cs typeface="Calibri" panose="020F0502020204030204" pitchFamily="34" charset="0"/>
              </a:rPr>
              <a:t>使うことになります。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75883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提出物に対する評価等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画面上で</a:t>
            </a:r>
            <a:r>
              <a:rPr lang="ja-JP" altLang="en-US"/>
              <a:t>評価等を行う</a:t>
            </a:r>
            <a:r>
              <a:rPr kumimoji="1" lang="ja-JP" altLang="en-US"/>
              <a:t>には</a:t>
            </a:r>
            <a:r>
              <a:rPr lang="ja-JP" altLang="en-US"/>
              <a:t>「</a:t>
            </a:r>
            <a:r>
              <a:rPr kumimoji="1" lang="ja-JP" altLang="en-US"/>
              <a:t>鉛筆」マークの編集ボタンを押してください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40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レポート個別x2">
            <a:hlinkClick r:id="" action="ppaction://media"/>
            <a:extLst>
              <a:ext uri="{FF2B5EF4-FFF2-40B4-BE49-F238E27FC236}">
                <a16:creationId xmlns:a16="http://schemas.microsoft.com/office/drawing/2014/main" id="{4CFC520C-87CB-E138-FB2C-55A510733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6" t="12959" r="125" b="-230"/>
          <a:stretch/>
        </p:blipFill>
        <p:spPr>
          <a:xfrm>
            <a:off x="2160000" y="2204864"/>
            <a:ext cx="781200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30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提出物に対する評価等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提出物を確認し，評価等を入力してください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41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UTOL レポート採点x2">
            <a:hlinkClick r:id="" action="ppaction://media"/>
            <a:extLst>
              <a:ext uri="{FF2B5EF4-FFF2-40B4-BE49-F238E27FC236}">
                <a16:creationId xmlns:a16="http://schemas.microsoft.com/office/drawing/2014/main" id="{129C0A70-E35D-FBCA-0D6E-6513C7D1F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4" b="12246"/>
          <a:stretch/>
        </p:blipFill>
        <p:spPr>
          <a:xfrm>
            <a:off x="2160000" y="1872000"/>
            <a:ext cx="784352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4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621F0-FED4-66C5-D855-6DD69BCD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提出物に対する評価等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DD93C3-A44B-69EB-54D9-5F62D33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評価等を一括アップロードすることもできます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BDE9D-D928-3237-4F62-CC73FA7A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48FCD-A992-80A1-BF45-08F3F71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9EA6-C994-CB17-DEE5-1438809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42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361F0F6-2354-806E-0107-F0BD352F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DFA0F9B-FCB9-9D64-1BDC-13452B22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4" y="1797611"/>
            <a:ext cx="7505700" cy="489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4FC32C0-29F8-5986-7AD0-832FC550B794}"/>
              </a:ext>
            </a:extLst>
          </p:cNvPr>
          <p:cNvSpPr/>
          <p:nvPr/>
        </p:nvSpPr>
        <p:spPr>
          <a:xfrm flipH="1">
            <a:off x="6023992" y="2564904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8556A90-2912-8216-7B1D-9B3213EC89B7}"/>
              </a:ext>
            </a:extLst>
          </p:cNvPr>
          <p:cNvSpPr/>
          <p:nvPr/>
        </p:nvSpPr>
        <p:spPr>
          <a:xfrm>
            <a:off x="177946" y="3344798"/>
            <a:ext cx="2591152" cy="910103"/>
          </a:xfrm>
          <a:prstGeom prst="wedgeRoundRectCallout">
            <a:avLst>
              <a:gd name="adj1" fmla="val 103400"/>
              <a:gd name="adj2" fmla="val -8069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1. Excel </a:t>
            </a:r>
            <a:r>
              <a:rPr lang="ja-JP" altLang="en-US" sz="2000"/>
              <a:t>ファイルをダウンロード</a:t>
            </a:r>
            <a:endParaRPr lang="en-US" altLang="ja-JP" sz="20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3695BD-FEC9-346E-BB0B-30413B4618B6}"/>
              </a:ext>
            </a:extLst>
          </p:cNvPr>
          <p:cNvSpPr/>
          <p:nvPr/>
        </p:nvSpPr>
        <p:spPr>
          <a:xfrm flipH="1">
            <a:off x="4156564" y="2844000"/>
            <a:ext cx="1296000" cy="21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47EA6AB-2FE9-A3D3-47F2-9AF482FFD43F}"/>
              </a:ext>
            </a:extLst>
          </p:cNvPr>
          <p:cNvSpPr/>
          <p:nvPr/>
        </p:nvSpPr>
        <p:spPr>
          <a:xfrm flipH="1">
            <a:off x="4156564" y="2591999"/>
            <a:ext cx="427500" cy="25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1A88EE8-B7E0-A7B9-F6EE-00DFA66A761A}"/>
              </a:ext>
            </a:extLst>
          </p:cNvPr>
          <p:cNvSpPr/>
          <p:nvPr/>
        </p:nvSpPr>
        <p:spPr>
          <a:xfrm>
            <a:off x="213831" y="2289872"/>
            <a:ext cx="2591152" cy="910103"/>
          </a:xfrm>
          <a:prstGeom prst="wedgeRoundRectCallout">
            <a:avLst>
              <a:gd name="adj1" fmla="val 101123"/>
              <a:gd name="adj2" fmla="val -6149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2. Excel </a:t>
            </a:r>
            <a:r>
              <a:rPr lang="ja-JP" altLang="en-US" sz="2000"/>
              <a:t>ファイルの中身を埋めて選択</a:t>
            </a:r>
            <a:endParaRPr lang="en-US" altLang="ja-JP" sz="2000" dirty="0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6537B55C-A8FC-C985-7E5A-BBC3DDD5578F}"/>
              </a:ext>
            </a:extLst>
          </p:cNvPr>
          <p:cNvSpPr/>
          <p:nvPr/>
        </p:nvSpPr>
        <p:spPr>
          <a:xfrm>
            <a:off x="7528259" y="2060848"/>
            <a:ext cx="2591152" cy="685905"/>
          </a:xfrm>
          <a:prstGeom prst="wedgeRoundRectCallout">
            <a:avLst>
              <a:gd name="adj1" fmla="val -71908"/>
              <a:gd name="adj2" fmla="val 3274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3. </a:t>
            </a:r>
            <a:r>
              <a:rPr lang="ja-JP" altLang="en-US" sz="2000"/>
              <a:t>アップロード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491479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テストの新規登録も，最初は教材や課題と同様です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43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test 追加x2">
            <a:hlinkClick r:id="" action="ppaction://media"/>
            <a:extLst>
              <a:ext uri="{FF2B5EF4-FFF2-40B4-BE49-F238E27FC236}">
                <a16:creationId xmlns:a16="http://schemas.microsoft.com/office/drawing/2014/main" id="{552A3164-556E-53AF-14AB-0904EDFF9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47" t="12959" r="247" b="-229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874D1B0-37B4-F347-C99D-FF07F42FD313}"/>
              </a:ext>
            </a:extLst>
          </p:cNvPr>
          <p:cNvSpPr/>
          <p:nvPr/>
        </p:nvSpPr>
        <p:spPr>
          <a:xfrm>
            <a:off x="4079776" y="5562000"/>
            <a:ext cx="28803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322D429B-B80F-2EA0-DD37-754F497FBAEA}"/>
              </a:ext>
            </a:extLst>
          </p:cNvPr>
          <p:cNvSpPr/>
          <p:nvPr/>
        </p:nvSpPr>
        <p:spPr>
          <a:xfrm>
            <a:off x="149312" y="4140232"/>
            <a:ext cx="2378376" cy="649316"/>
          </a:xfrm>
          <a:prstGeom prst="wedgeRoundRectCallout">
            <a:avLst>
              <a:gd name="adj1" fmla="val 114356"/>
              <a:gd name="adj2" fmla="val 173113"/>
              <a:gd name="adj3" fmla="val 16667"/>
            </a:avLst>
          </a:prstGeom>
          <a:solidFill>
            <a:srgbClr val="CC9B00"/>
          </a:solidFill>
          <a:ln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新規登録ボタン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4956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設定項目は多いです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44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11" name="図 10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49EC414-D6AD-B898-B181-F5484FAAA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34" y="1061999"/>
            <a:ext cx="6964233" cy="5307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1814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642DE-FFC0-6572-BFD8-8058AFE8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7E58D-9490-CD55-98BB-26F390F9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（一般には複数の）設問を設定してください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931CC-401B-94B4-9AD7-AB9B5F0A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EC8934-4FE2-5114-7E94-38B985E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47A3D7-F5E0-B78C-BF76-941376C7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45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06C6827-C626-A330-DE2F-A0609B3D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test 設問x2">
            <a:hlinkClick r:id="" action="ppaction://media"/>
            <a:extLst>
              <a:ext uri="{FF2B5EF4-FFF2-40B4-BE49-F238E27FC236}">
                <a16:creationId xmlns:a16="http://schemas.microsoft.com/office/drawing/2014/main" id="{0FF78E88-1CAA-4E29-19CD-517B09541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47" t="12959" r="247" b="-230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625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6F9E8-E0BF-279B-8131-22ECB86D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64AB-655F-CA20-3105-D7D65707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選択形式の場合，さらに選択肢と正解を設定し</a:t>
            </a:r>
            <a:r>
              <a:rPr lang="ja-JP" altLang="en-US"/>
              <a:t>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A6CB5-33C2-6C52-7414-17461D1B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3145D-F0DD-FFBC-B87D-BC4BF75B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2F48C-0533-9F9A-CF47-8D500DB0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46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EE51B25-FFCC-E9FC-77AA-0631ACB1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8" name="UTOL test 選択肢x2">
            <a:hlinkClick r:id="" action="ppaction://media"/>
            <a:extLst>
              <a:ext uri="{FF2B5EF4-FFF2-40B4-BE49-F238E27FC236}">
                <a16:creationId xmlns:a16="http://schemas.microsoft.com/office/drawing/2014/main" id="{967E5D9E-F070-05DC-EB90-3B56CA41A0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959" b="-230"/>
          <a:stretch/>
        </p:blipFill>
        <p:spPr>
          <a:xfrm>
            <a:off x="2160000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73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6F9E8-E0BF-279B-8131-22ECB86D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テストの登録（出題）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64AB-655F-CA20-3105-D7D65707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404"/>
            <a:ext cx="10515600" cy="5174716"/>
          </a:xfrm>
        </p:spPr>
        <p:txBody>
          <a:bodyPr/>
          <a:lstStyle/>
          <a:p>
            <a:r>
              <a:rPr kumimoji="1" lang="ja-JP" altLang="en-US"/>
              <a:t>配点を決め，設問を全部入力してから，確認画面に進み登録し</a:t>
            </a:r>
            <a:r>
              <a:rPr lang="ja-JP" altLang="en-US"/>
              <a:t>てください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A6CB5-33C2-6C52-7414-17461D1B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3145D-F0DD-FFBC-B87D-BC4BF75B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2F48C-0533-9F9A-CF47-8D500DB0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47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EE51B25-FFCC-E9FC-77AA-0631ACB1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UTOL test 登録x2">
            <a:hlinkClick r:id="" action="ppaction://media"/>
            <a:extLst>
              <a:ext uri="{FF2B5EF4-FFF2-40B4-BE49-F238E27FC236}">
                <a16:creationId xmlns:a16="http://schemas.microsoft.com/office/drawing/2014/main" id="{8B616050-31E1-C9BD-DF4D-1BB0E7A7E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959" b="-230"/>
          <a:stretch/>
        </p:blipFill>
        <p:spPr>
          <a:xfrm>
            <a:off x="2161032" y="1872000"/>
            <a:ext cx="7833360" cy="478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73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8D2E59-B7E9-5F3B-7065-7469F324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テストの採点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133E78-9EF9-E6AB-846E-E456CE11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324"/>
            <a:ext cx="10515600" cy="5174716"/>
          </a:xfrm>
        </p:spPr>
        <p:txBody>
          <a:bodyPr/>
          <a:lstStyle/>
          <a:p>
            <a:r>
              <a:rPr lang="ja-JP" altLang="en-US" dirty="0"/>
              <a:t>選択形式および穴埋め形式では，自動採点も可能です</a:t>
            </a:r>
            <a:endParaRPr lang="en-US" altLang="ja-JP" dirty="0"/>
          </a:p>
          <a:p>
            <a:pPr lvl="1"/>
            <a:r>
              <a:rPr kumimoji="1" lang="ja-JP" altLang="en-US" dirty="0"/>
              <a:t>ただし，穴埋め形式の自動採点は，正解の文字列との完全一致（前後の空白は除く）で判定します</a:t>
            </a:r>
            <a:endParaRPr kumimoji="1" lang="en-US" altLang="ja-JP" dirty="0"/>
          </a:p>
          <a:p>
            <a:pPr lvl="2"/>
            <a:r>
              <a:rPr lang="en-US" altLang="ja-JP" dirty="0"/>
              <a:t>i.e. </a:t>
            </a:r>
            <a:r>
              <a:rPr lang="ja-JP" altLang="en-US" dirty="0"/>
              <a:t>全角の「１」と半角の</a:t>
            </a:r>
            <a:r>
              <a:rPr lang="en-US" altLang="ja-JP" dirty="0"/>
              <a:t> </a:t>
            </a:r>
            <a:r>
              <a:rPr lang="ja-JP" altLang="en-US" dirty="0"/>
              <a:t>「</a:t>
            </a:r>
            <a:r>
              <a:rPr lang="en-US" altLang="ja-JP" dirty="0"/>
              <a:t>1</a:t>
            </a:r>
            <a:r>
              <a:rPr lang="ja-JP" altLang="en-US" dirty="0"/>
              <a:t>」，「</a:t>
            </a:r>
            <a:r>
              <a:rPr lang="en-US" altLang="ja-JP" dirty="0"/>
              <a:t>1</a:t>
            </a:r>
            <a:r>
              <a:rPr lang="ja-JP" altLang="en-US" dirty="0"/>
              <a:t>」と「</a:t>
            </a:r>
            <a:r>
              <a:rPr lang="en-US" altLang="ja-JP" dirty="0"/>
              <a:t>1.0</a:t>
            </a:r>
            <a:r>
              <a:rPr lang="ja-JP" altLang="en-US" dirty="0"/>
              <a:t>」などは不一致とみなされます</a:t>
            </a:r>
            <a:endParaRPr lang="en-US" altLang="ja-JP" dirty="0"/>
          </a:p>
          <a:p>
            <a:pPr lvl="1"/>
            <a:r>
              <a:rPr lang="ja-JP" altLang="en-US"/>
              <a:t>自動採点機能の特徴を理解した上でご利用ください</a:t>
            </a:r>
            <a:endParaRPr lang="en-US" altLang="ja-JP" dirty="0"/>
          </a:p>
          <a:p>
            <a:r>
              <a:rPr lang="ja-JP" altLang="en-US" dirty="0"/>
              <a:t>解答状況の確認やコメントの返却は，「課題」とほぼ同様です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461D5-0C74-B9D5-DBE1-50FC8345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F91CD9-951A-2225-B900-94DB5380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884826-AA96-4FF4-CCFE-D268429D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48</a:t>
            </a:fld>
            <a:endParaRPr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23AAD29-A8F6-8DAE-666E-79D10698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40" y="3675088"/>
            <a:ext cx="8783320" cy="2604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0BD55-DC79-49AE-010C-E0C9D7735BFB}"/>
              </a:ext>
            </a:extLst>
          </p:cNvPr>
          <p:cNvSpPr/>
          <p:nvPr/>
        </p:nvSpPr>
        <p:spPr>
          <a:xfrm flipH="1">
            <a:off x="8832304" y="4437112"/>
            <a:ext cx="122400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7B98063-13B7-DC1B-B166-8D83DD6666EE}"/>
              </a:ext>
            </a:extLst>
          </p:cNvPr>
          <p:cNvSpPr/>
          <p:nvPr/>
        </p:nvSpPr>
        <p:spPr>
          <a:xfrm flipH="1">
            <a:off x="9768409" y="4071987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569CE41C-C22C-1E0A-4F32-1D0E58E7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58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C581FA-517E-A5FE-E329-C1A4020D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出欠の確認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06441C-5318-AF8F-23C0-F9D861547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授業中に簡単なテストを行い，出欠を確認する方法があります</a:t>
            </a:r>
            <a:endParaRPr kumimoji="1" lang="en-US" altLang="ja-JP" dirty="0"/>
          </a:p>
          <a:p>
            <a:r>
              <a:rPr kumimoji="1" lang="ja-JP" altLang="en-US"/>
              <a:t>授業中にワンタイムパスワードを示し，それを学生に入力してもらう「出席管理」の機能もあります</a:t>
            </a:r>
            <a:endParaRPr kumimoji="1" lang="en-US" altLang="ja-JP" dirty="0"/>
          </a:p>
          <a:p>
            <a:pPr lvl="1"/>
            <a:r>
              <a:rPr lang="ja-JP" altLang="en-US"/>
              <a:t>どちらにしても，正確な判定を自動的に行うのは難しいです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42F367-D4EF-1BC2-928F-6A992F14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3C15F-FD9F-89A9-6290-EEEF8174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FBA866-549E-7580-3EF9-864B2896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49</a:t>
            </a:fld>
            <a:endParaRPr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8870A238-6359-B01F-4196-79C6A19C4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00" y="396000"/>
            <a:ext cx="1168427" cy="291219"/>
          </a:xfrm>
          <a:prstGeom prst="rect">
            <a:avLst/>
          </a:prstGeom>
          <a:ln>
            <a:noFill/>
          </a:ln>
        </p:spPr>
      </p:pic>
      <p:pic>
        <p:nvPicPr>
          <p:cNvPr id="9" name="図 8" descr="テーブル&#10;&#10;自動的に生成された説明">
            <a:extLst>
              <a:ext uri="{FF2B5EF4-FFF2-40B4-BE49-F238E27FC236}">
                <a16:creationId xmlns:a16="http://schemas.microsoft.com/office/drawing/2014/main" id="{F302278D-9CD1-1B55-9413-2933DC29E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20416"/>
            <a:ext cx="7772400" cy="3064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41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8CF49-64AC-1FCC-3F64-297A9BE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各システムへのリンク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5AE60D-2E70-4769-E6A3-D59EF84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2EFD8-A85B-1021-95B4-194B7516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9C493D-1E19-E920-C3AA-6DDC46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1C9398E-837D-17B0-9104-C9992EC500AA}"/>
              </a:ext>
            </a:extLst>
          </p:cNvPr>
          <p:cNvSpPr/>
          <p:nvPr/>
        </p:nvSpPr>
        <p:spPr>
          <a:xfrm>
            <a:off x="1239108" y="1516348"/>
            <a:ext cx="4458260" cy="20744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15EF3AB-16A1-3955-8FD4-D7756EB6A7B1}"/>
              </a:ext>
            </a:extLst>
          </p:cNvPr>
          <p:cNvSpPr/>
          <p:nvPr/>
        </p:nvSpPr>
        <p:spPr>
          <a:xfrm>
            <a:off x="6494634" y="1516348"/>
            <a:ext cx="4458260" cy="20744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503201E-933F-26F9-A51E-7483F7419866}"/>
              </a:ext>
            </a:extLst>
          </p:cNvPr>
          <p:cNvSpPr txBox="1"/>
          <p:nvPr/>
        </p:nvSpPr>
        <p:spPr>
          <a:xfrm>
            <a:off x="958756" y="2567226"/>
            <a:ext cx="50189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sz="3200" b="1" dirty="0">
                <a:solidFill>
                  <a:srgbClr val="155F90"/>
                </a:solidFill>
              </a:rPr>
              <a:t>UTAS</a:t>
            </a:r>
          </a:p>
          <a:p>
            <a:pPr algn="ctr">
              <a:lnSpc>
                <a:spcPct val="100000"/>
              </a:lnSpc>
            </a:pPr>
            <a:r>
              <a:rPr kumimoji="1" lang="en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https://utas.adm.u-tokyo.ac.jp/campusweb/</a:t>
            </a:r>
            <a:endParaRPr kumimoji="1"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8C0CCD4-4AFC-57CE-CB7C-6299A8B86C91}"/>
              </a:ext>
            </a:extLst>
          </p:cNvPr>
          <p:cNvSpPr txBox="1"/>
          <p:nvPr/>
        </p:nvSpPr>
        <p:spPr>
          <a:xfrm>
            <a:off x="6214282" y="2567226"/>
            <a:ext cx="50189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b="1" dirty="0">
                <a:solidFill>
                  <a:srgbClr val="155F90"/>
                </a:solidFill>
              </a:rPr>
              <a:t>UTOL</a:t>
            </a:r>
          </a:p>
          <a:p>
            <a:pPr algn="ctr">
              <a:lnSpc>
                <a:spcPct val="100000"/>
              </a:lnSpc>
            </a:pPr>
            <a:r>
              <a:rPr kumimoji="1" lang="en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https://utol.ecc.u-tokyo.ac.jp/</a:t>
            </a:r>
            <a:endParaRPr lang="en-US" altLang="ja-JP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図 21" descr="ロゴ&#10;&#10;自動的に生成された説明">
            <a:hlinkClick r:id="rId2"/>
            <a:extLst>
              <a:ext uri="{FF2B5EF4-FFF2-40B4-BE49-F238E27FC236}">
                <a16:creationId xmlns:a16="http://schemas.microsoft.com/office/drawing/2014/main" id="{54AD1D66-07E9-5C35-9F26-8E599FFE6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76" y="1679949"/>
            <a:ext cx="1140724" cy="980310"/>
          </a:xfrm>
          <a:prstGeom prst="rect">
            <a:avLst/>
          </a:prstGeom>
          <a:ln>
            <a:noFill/>
          </a:ln>
        </p:spPr>
      </p:pic>
      <p:pic>
        <p:nvPicPr>
          <p:cNvPr id="23" name="図 22" descr="アイコン&#10;&#10;自動的に生成された説明">
            <a:hlinkClick r:id="rId3"/>
            <a:extLst>
              <a:ext uri="{FF2B5EF4-FFF2-40B4-BE49-F238E27FC236}">
                <a16:creationId xmlns:a16="http://schemas.microsoft.com/office/drawing/2014/main" id="{3787270B-C166-6E63-E504-1F9AD2C1B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24" y="1809868"/>
            <a:ext cx="2671635" cy="665879"/>
          </a:xfrm>
          <a:prstGeom prst="rect">
            <a:avLst/>
          </a:prstGeom>
          <a:ln>
            <a:noFill/>
          </a:ln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329F132-D04B-0ADC-FBBF-13A29C2DDCA1}"/>
              </a:ext>
            </a:extLst>
          </p:cNvPr>
          <p:cNvCxnSpPr/>
          <p:nvPr/>
        </p:nvCxnSpPr>
        <p:spPr>
          <a:xfrm>
            <a:off x="1013348" y="4667534"/>
            <a:ext cx="10123226" cy="0"/>
          </a:xfrm>
          <a:prstGeom prst="line">
            <a:avLst/>
          </a:prstGeom>
          <a:ln w="1270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951995-A522-5347-3B72-017BC0E2B25F}"/>
              </a:ext>
            </a:extLst>
          </p:cNvPr>
          <p:cNvSpPr txBox="1"/>
          <p:nvPr/>
        </p:nvSpPr>
        <p:spPr>
          <a:xfrm>
            <a:off x="619554" y="4059000"/>
            <a:ext cx="10952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b="1" dirty="0">
                <a:solidFill>
                  <a:srgbClr val="155F90"/>
                </a:solidFill>
              </a:rPr>
              <a:t>これらの</a:t>
            </a:r>
            <a:r>
              <a:rPr kumimoji="1" lang="en-US" altLang="ja-JP" sz="3200" b="1" dirty="0">
                <a:solidFill>
                  <a:srgbClr val="155F90"/>
                </a:solidFill>
              </a:rPr>
              <a:t>URL</a:t>
            </a:r>
            <a:r>
              <a:rPr kumimoji="1" lang="ja-JP" altLang="en-US" sz="3200" b="1" dirty="0">
                <a:solidFill>
                  <a:srgbClr val="155F90"/>
                </a:solidFill>
              </a:rPr>
              <a:t>をブラウザのブックマークに</a:t>
            </a:r>
            <a:r>
              <a:rPr kumimoji="1" lang="ja-JP" altLang="en-US" sz="3200" b="1">
                <a:solidFill>
                  <a:srgbClr val="155F90"/>
                </a:solidFill>
              </a:rPr>
              <a:t>登録しましょう</a:t>
            </a:r>
            <a:endParaRPr kumimoji="1" lang="ja-JP" altLang="en-US" sz="2800" strike="sngStrik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1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1F7D20-CF37-4DC6-FB3E-F59880A9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休講・補講の登録と連絡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FCC60B-3A04-8B27-9E4D-EFB18123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51284"/>
            <a:ext cx="11716512" cy="5174716"/>
          </a:xfrm>
        </p:spPr>
        <p:txBody>
          <a:bodyPr/>
          <a:lstStyle/>
          <a:p>
            <a:r>
              <a:rPr lang="ja-JP" altLang="en-US"/>
              <a:t>休講・補講を行う場合，まずは</a:t>
            </a:r>
            <a:r>
              <a:rPr lang="en-US" altLang="ja-JP" dirty="0"/>
              <a:t> UTAS </a:t>
            </a:r>
            <a:r>
              <a:rPr lang="ja-JP" altLang="en-US"/>
              <a:t>に登録してください</a:t>
            </a:r>
            <a:endParaRPr lang="en-US" altLang="ja-JP" dirty="0"/>
          </a:p>
          <a:p>
            <a:pPr lvl="1"/>
            <a:r>
              <a:rPr lang="en-US" altLang="ja-JP" dirty="0"/>
              <a:t>UTOL</a:t>
            </a:r>
            <a:r>
              <a:rPr lang="ja-JP" altLang="en-US"/>
              <a:t>の「時間割」画面にも自動で表示されます（ただし即時表示ではない）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履修者への連絡には</a:t>
            </a:r>
            <a:r>
              <a:rPr lang="en-US" altLang="ja-JP" dirty="0"/>
              <a:t> UTOL </a:t>
            </a:r>
            <a:r>
              <a:rPr lang="ja-JP" altLang="en-US"/>
              <a:t>の「お知らせ」を使うこともできます</a:t>
            </a:r>
            <a:r>
              <a:rPr lang="en-US" altLang="ja-JP" dirty="0"/>
              <a:t> 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FE79D0-905B-3612-E53E-D7FAB1AC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2025/3/12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54EC4-3C49-7C2A-BAA0-D1E2F917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607075-41DE-9E96-C227-2C9E7E71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lang="ja-JP" altLang="en-US" smtClean="0"/>
              <a:pPr/>
              <a:t>50</a:t>
            </a:fld>
            <a:endParaRPr lang="ja-JP" altLang="en-US"/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B8BF150E-5DC0-B359-5DDC-08A668EE3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51C0E4-579F-5C7F-3CE9-C3FE066FF648}"/>
              </a:ext>
            </a:extLst>
          </p:cNvPr>
          <p:cNvGrpSpPr/>
          <p:nvPr/>
        </p:nvGrpSpPr>
        <p:grpSpPr>
          <a:xfrm>
            <a:off x="1138225" y="2280564"/>
            <a:ext cx="10078412" cy="2533134"/>
            <a:chOff x="396798" y="2038866"/>
            <a:chExt cx="8212727" cy="2064208"/>
          </a:xfrm>
        </p:grpSpPr>
        <p:pic>
          <p:nvPicPr>
            <p:cNvPr id="19" name="図 18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FF626E82-234D-DB64-20BE-9546E055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98" y="2038866"/>
              <a:ext cx="8212727" cy="2064208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4FD76F5-7F15-2E4C-3DC3-237E928B91DE}"/>
                </a:ext>
              </a:extLst>
            </p:cNvPr>
            <p:cNvSpPr/>
            <p:nvPr/>
          </p:nvSpPr>
          <p:spPr>
            <a:xfrm>
              <a:off x="3891797" y="2737114"/>
              <a:ext cx="754344" cy="6301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FC439B0-4CC7-4302-C783-D5FDE69D8F6A}"/>
                </a:ext>
              </a:extLst>
            </p:cNvPr>
            <p:cNvSpPr/>
            <p:nvPr/>
          </p:nvSpPr>
          <p:spPr>
            <a:xfrm>
              <a:off x="1747460" y="3323969"/>
              <a:ext cx="1131664" cy="274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270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0BB87F-6567-E035-859E-227B9DE1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708C37B-FB4F-2613-7ADC-48A53AD3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35EE97-2C84-35B7-F5F8-DD32258A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AB22881-DFCD-6E2C-748F-5F6AD523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UTOL </a:t>
            </a:r>
            <a:r>
              <a:rPr kumimoji="1" lang="ja-JP" altLang="en-US" dirty="0"/>
              <a:t>についてより詳しくは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19EF40-87C7-E25D-3087-074F52FC8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 err="1"/>
              <a:t>utelecon</a:t>
            </a:r>
            <a:r>
              <a:rPr lang="en-US" altLang="ja-JP" b="1" dirty="0"/>
              <a:t> </a:t>
            </a:r>
            <a:r>
              <a:rPr lang="ja-JP" altLang="en-US" b="1" dirty="0"/>
              <a:t>の </a:t>
            </a:r>
            <a:r>
              <a:rPr lang="en-US" altLang="ja-JP" b="1" dirty="0"/>
              <a:t>UTOL </a:t>
            </a:r>
            <a:r>
              <a:rPr lang="ja-JP" altLang="en-US" b="1" dirty="0"/>
              <a:t>についての記事</a:t>
            </a:r>
            <a:r>
              <a:rPr lang="ja-JP" altLang="en-US" sz="2000" dirty="0"/>
              <a:t>（和英）</a:t>
            </a:r>
            <a:endParaRPr lang="en-US" altLang="ja-JP" sz="2000" dirty="0"/>
          </a:p>
          <a:p>
            <a:r>
              <a:rPr kumimoji="1" lang="ja-JP" altLang="en-US" dirty="0"/>
              <a:t>教員向け</a:t>
            </a:r>
            <a:br>
              <a:rPr lang="en-US" altLang="ja-JP" dirty="0"/>
            </a:br>
            <a:r>
              <a:rPr kumimoji="1" lang="en-US" altLang="ja-JP" sz="2000" dirty="0">
                <a:hlinkClick r:id="rId2"/>
              </a:rPr>
              <a:t>https://utelecon.adm.u-tokyo.ac.jp/utol/lecturers/</a:t>
            </a:r>
            <a:endParaRPr kumimoji="1" lang="en-US" altLang="ja-JP" sz="2000" dirty="0"/>
          </a:p>
          <a:p>
            <a:r>
              <a:rPr kumimoji="1" lang="ja-JP" altLang="en-US" dirty="0"/>
              <a:t>学生向け</a:t>
            </a:r>
            <a:br>
              <a:rPr kumimoji="1" lang="en-US" altLang="ja-JP" dirty="0"/>
            </a:br>
            <a:r>
              <a:rPr kumimoji="1" lang="en-US" altLang="ja-JP" sz="2000" dirty="0">
                <a:hlinkClick r:id="rId3"/>
              </a:rPr>
              <a:t>https://utelecon.adm.u-tokyo.ac.jp/utol/students/</a:t>
            </a:r>
            <a:endParaRPr kumimoji="1" lang="en-US" altLang="ja-JP" sz="2400" dirty="0"/>
          </a:p>
          <a:p>
            <a:endParaRPr kumimoji="1" lang="en-US" altLang="ja-JP" sz="1400" dirty="0"/>
          </a:p>
          <a:p>
            <a:pPr marL="0" indent="0">
              <a:buNone/>
            </a:pPr>
            <a:r>
              <a:rPr lang="en-US" altLang="ja-JP" b="1" dirty="0" err="1"/>
              <a:t>UTokyo</a:t>
            </a:r>
            <a:r>
              <a:rPr lang="en-US" altLang="ja-JP" b="1" dirty="0"/>
              <a:t> Portal </a:t>
            </a:r>
            <a:r>
              <a:rPr lang="ja-JP" altLang="en-US" b="1" dirty="0"/>
              <a:t>の </a:t>
            </a:r>
            <a:r>
              <a:rPr lang="en-US" altLang="ja-JP" b="1" dirty="0"/>
              <a:t>UTOL </a:t>
            </a:r>
            <a:r>
              <a:rPr lang="ja-JP" altLang="en-US" b="1" dirty="0"/>
              <a:t>についての記事</a:t>
            </a:r>
            <a:r>
              <a:rPr lang="ja-JP" altLang="en-US" sz="2000" dirty="0"/>
              <a:t>（日本語のみ）</a:t>
            </a:r>
            <a:endParaRPr lang="en-US" altLang="ja-JP" sz="2000" dirty="0"/>
          </a:p>
          <a:p>
            <a:r>
              <a:rPr lang="ja-JP" altLang="en-US" dirty="0"/>
              <a:t>職員向け</a:t>
            </a:r>
            <a:br>
              <a:rPr lang="en-US" altLang="ja-JP" dirty="0"/>
            </a:br>
            <a:r>
              <a:rPr lang="en-US" altLang="ja-JP" sz="2000" dirty="0">
                <a:hlinkClick r:id="rId4"/>
              </a:rPr>
              <a:t>https://univtokyo.sharepoint.com/sites/utokyoportal/wiki/d/UTOL.aspx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ja-JP" altLang="en-US" sz="2400"/>
              <a:t>外部ツールとの連携</a:t>
            </a:r>
            <a:r>
              <a:rPr lang="en-US" altLang="ja-JP" sz="2400" dirty="0"/>
              <a:t>(LTI, </a:t>
            </a:r>
            <a:r>
              <a:rPr lang="en-US" altLang="ja-JP" sz="2400" dirty="0" err="1"/>
              <a:t>Matlab</a:t>
            </a:r>
            <a:r>
              <a:rPr lang="en-US" altLang="ja-JP" sz="2400" dirty="0"/>
              <a:t>, Turnitin, Slack</a:t>
            </a:r>
            <a:r>
              <a:rPr lang="ja-JP" altLang="en-US" sz="2400"/>
              <a:t>など</a:t>
            </a:r>
            <a:r>
              <a:rPr lang="en-US" altLang="ja-JP" sz="2400" dirty="0"/>
              <a:t>) </a:t>
            </a:r>
          </a:p>
          <a:p>
            <a:pPr marL="0" indent="0">
              <a:buNone/>
            </a:pPr>
            <a:r>
              <a:rPr lang="ja-JP" altLang="en-US" b="1"/>
              <a:t>参考</a:t>
            </a:r>
            <a:r>
              <a:rPr lang="ja-JP" altLang="en-US" b="1" dirty="0"/>
              <a:t>資料</a:t>
            </a:r>
            <a:r>
              <a:rPr lang="ja-JP" altLang="en-US" sz="2000" b="1" dirty="0"/>
              <a:t>（</a:t>
            </a:r>
            <a:r>
              <a:rPr lang="en-US" altLang="ja-JP" sz="2000" b="1" dirty="0"/>
              <a:t>2024</a:t>
            </a:r>
            <a:r>
              <a:rPr lang="ja-JP" altLang="en-US" sz="2000" b="1" dirty="0"/>
              <a:t>年</a:t>
            </a:r>
            <a:r>
              <a:rPr lang="en-US" altLang="ja-JP" sz="2000" b="1" dirty="0"/>
              <a:t>3</a:t>
            </a:r>
            <a:r>
              <a:rPr lang="ja-JP" altLang="en-US" sz="2000" b="1" dirty="0"/>
              <a:t>月実施の説明会資料および</a:t>
            </a:r>
            <a:r>
              <a:rPr lang="ja-JP" altLang="en-US" sz="2000" b="1" dirty="0">
                <a:hlinkClick r:id="rId5"/>
              </a:rPr>
              <a:t>その英語訳版</a:t>
            </a:r>
            <a:r>
              <a:rPr lang="ja-JP" altLang="en-US" sz="2000" b="1" dirty="0"/>
              <a:t>）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19192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3754-4591-A069-9FF9-73057B2A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1247D-05EE-82F1-8F35-CBD16EBEF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UTAS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60D0B38-9A8C-1D49-B8E3-61DE7D067B4E}"/>
              </a:ext>
            </a:extLst>
          </p:cNvPr>
          <p:cNvSpPr/>
          <p:nvPr/>
        </p:nvSpPr>
        <p:spPr>
          <a:xfrm>
            <a:off x="8409914" y="4194048"/>
            <a:ext cx="3696742" cy="2231951"/>
          </a:xfrm>
          <a:prstGeom prst="roundRect">
            <a:avLst>
              <a:gd name="adj" fmla="val 5004"/>
            </a:avLst>
          </a:prstGeom>
          <a:solidFill>
            <a:schemeClr val="bg1"/>
          </a:solidFill>
          <a:ln>
            <a:solidFill>
              <a:srgbClr val="1B81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66786A-C40C-071C-97A5-C08AEB7422CB}"/>
              </a:ext>
            </a:extLst>
          </p:cNvPr>
          <p:cNvSpPr txBox="1"/>
          <p:nvPr/>
        </p:nvSpPr>
        <p:spPr>
          <a:xfrm>
            <a:off x="8524465" y="4680622"/>
            <a:ext cx="3582191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このリンクにアクセスするか、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https://sli.do/</a:t>
            </a:r>
            <a:r>
              <a:rPr lang="en-US" altLang="ja-JP" dirty="0"/>
              <a:t> </a:t>
            </a:r>
            <a:r>
              <a:rPr lang="ja-JP" altLang="en-US" dirty="0"/>
              <a:t>からアクセス</a:t>
            </a:r>
            <a:br>
              <a:rPr lang="en-US" altLang="ja-JP" dirty="0"/>
            </a:br>
            <a:r>
              <a:rPr lang="ja-JP" altLang="en-US" dirty="0"/>
              <a:t>して以下のコードを入力</a:t>
            </a:r>
            <a:endParaRPr lang="en-US" altLang="ja-JP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400" b="1" dirty="0">
                <a:solidFill>
                  <a:srgbClr val="107B3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utelecon20250312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事前質問も歓迎します！</a:t>
            </a:r>
            <a:endParaRPr lang="en-US" altLang="ja-JP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6629AA-C8BE-E1ED-1A61-B70C24E41148}"/>
              </a:ext>
            </a:extLst>
          </p:cNvPr>
          <p:cNvSpPr txBox="1"/>
          <p:nvPr/>
        </p:nvSpPr>
        <p:spPr>
          <a:xfrm>
            <a:off x="8452899" y="4302220"/>
            <a:ext cx="3653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質問を</a:t>
            </a:r>
            <a:r>
              <a:rPr lang="en-US" altLang="ja-JP" sz="2000" b="1" dirty="0" err="1">
                <a:solidFill>
                  <a:srgbClr val="127C32"/>
                </a:solidFill>
              </a:rPr>
              <a:t>slido</a:t>
            </a:r>
            <a:r>
              <a:rPr lang="ja-JP" altLang="en-US" sz="2000" b="1" dirty="0"/>
              <a:t>でお寄せください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05440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5B2CD1A-B328-A877-CEB8-50996FAED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E796C2-40AC-CB8B-94C3-9E638499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131583-A102-4379-44F1-08263BB5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444D9B9-3E7B-69A8-A5CF-F6454CDF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UTAS</a:t>
            </a:r>
            <a:r>
              <a:rPr kumimoji="1" lang="ja-JP" altLang="en-US" dirty="0"/>
              <a:t>にログインする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93D231-C571-A0F8-CFE3-9544938A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「ログイン」を押す</a:t>
            </a:r>
          </a:p>
        </p:txBody>
      </p:sp>
      <p:pic>
        <p:nvPicPr>
          <p:cNvPr id="14" name="図 13" descr="テキスト&#10;&#10;自動的に生成された説明">
            <a:extLst>
              <a:ext uri="{FF2B5EF4-FFF2-40B4-BE49-F238E27FC236}">
                <a16:creationId xmlns:a16="http://schemas.microsoft.com/office/drawing/2014/main" id="{F87B6929-976B-7E6A-8184-DBDEDBF4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1" y="1933332"/>
            <a:ext cx="7570389" cy="416713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51B98E-7C98-584B-CB97-0263800C0BFC}"/>
              </a:ext>
            </a:extLst>
          </p:cNvPr>
          <p:cNvSpPr txBox="1"/>
          <p:nvPr/>
        </p:nvSpPr>
        <p:spPr>
          <a:xfrm>
            <a:off x="1072662" y="6100467"/>
            <a:ext cx="618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" altLang="ja-JP" dirty="0">
                <a:hlinkClick r:id="rId4"/>
              </a:rPr>
              <a:t>https://utas.adm.u-tokyo.ac.jp/campusweb/</a:t>
            </a:r>
            <a:endParaRPr kumimoji="1"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DC346B0-D045-3EE7-4BA6-97B19981B763}"/>
              </a:ext>
            </a:extLst>
          </p:cNvPr>
          <p:cNvSpPr txBox="1"/>
          <p:nvPr/>
        </p:nvSpPr>
        <p:spPr>
          <a:xfrm>
            <a:off x="4209562" y="12048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 err="1">
                <a:solidFill>
                  <a:srgbClr val="155F90"/>
                </a:solidFill>
                <a:effectLst/>
                <a:latin typeface="Open Sans Variable"/>
              </a:rPr>
              <a:t>UTokyo</a:t>
            </a:r>
            <a: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  <a:t> Account </a:t>
            </a: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にサインインした状態でない場合には、</a:t>
            </a:r>
            <a:br>
              <a:rPr lang="en-US" altLang="ja-JP" b="0" i="0" dirty="0">
                <a:solidFill>
                  <a:srgbClr val="155F90"/>
                </a:solidFill>
                <a:effectLst/>
                <a:latin typeface="Open Sans Variable"/>
              </a:rPr>
            </a:br>
            <a:r>
              <a:rPr lang="ja-JP" altLang="en-US" b="0" i="0" dirty="0">
                <a:solidFill>
                  <a:srgbClr val="155F90"/>
                </a:solidFill>
                <a:effectLst/>
                <a:latin typeface="Open Sans Variable"/>
              </a:rPr>
              <a:t>サインイン画面に移ります。サインインしてください。</a:t>
            </a:r>
            <a:endParaRPr lang="ja-JP" altLang="en-US" dirty="0">
              <a:solidFill>
                <a:srgbClr val="155F90"/>
              </a:solidFill>
            </a:endParaRPr>
          </a:p>
        </p:txBody>
      </p:sp>
      <p:sp>
        <p:nvSpPr>
          <p:cNvPr id="7" name="四角形: 角を丸くする 11">
            <a:extLst>
              <a:ext uri="{FF2B5EF4-FFF2-40B4-BE49-F238E27FC236}">
                <a16:creationId xmlns:a16="http://schemas.microsoft.com/office/drawing/2014/main" id="{A984EBE7-5612-3B1C-0CEE-E4A0CCE691F3}"/>
              </a:ext>
            </a:extLst>
          </p:cNvPr>
          <p:cNvSpPr/>
          <p:nvPr/>
        </p:nvSpPr>
        <p:spPr>
          <a:xfrm>
            <a:off x="3634153" y="5616624"/>
            <a:ext cx="1023191" cy="3650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86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CAF609-1BCD-6119-E418-D2B189DF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授業担当教員が</a:t>
            </a:r>
            <a:r>
              <a:rPr kumimoji="1" lang="en-US" altLang="ja-JP" b="1" dirty="0"/>
              <a:t>UTAS</a:t>
            </a:r>
            <a:r>
              <a:rPr kumimoji="1" lang="ja-JP" altLang="en-US" b="1" dirty="0"/>
              <a:t>でしなければならない</a:t>
            </a:r>
            <a:r>
              <a:rPr kumimoji="1" lang="ja-JP" altLang="en-US" dirty="0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3DC7BA-18F1-8E87-0044-37616138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ja-JP" altLang="en-US" b="1">
                <a:solidFill>
                  <a:srgbClr val="155F90"/>
                </a:solidFill>
              </a:rPr>
              <a:t>授業</a:t>
            </a:r>
            <a:r>
              <a:rPr kumimoji="1" lang="ja-JP" altLang="en-US" b="1" dirty="0">
                <a:solidFill>
                  <a:srgbClr val="155F90"/>
                </a:solidFill>
              </a:rPr>
              <a:t>のシラバスを登録する</a:t>
            </a:r>
            <a:endParaRPr kumimoji="1" lang="en-US" altLang="ja-JP" b="1" dirty="0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ja-JP" altLang="en-US" b="1" dirty="0">
                <a:solidFill>
                  <a:srgbClr val="155F90"/>
                </a:solidFill>
              </a:rPr>
              <a:t>シラバス作成のためのガイドライン</a:t>
            </a:r>
            <a:r>
              <a:rPr lang="ja-JP" altLang="en-US" sz="1600" dirty="0"/>
              <a:t>（和／英）</a:t>
            </a:r>
            <a:endParaRPr kumimoji="1" lang="en-US" altLang="ja-JP" sz="1600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en-US" altLang="ja-JP" dirty="0"/>
              <a:t>UTAS</a:t>
            </a:r>
            <a:r>
              <a:rPr lang="ja-JP" altLang="en-US" dirty="0"/>
              <a:t>マニュアル（教員）</a:t>
            </a:r>
            <a:r>
              <a:rPr lang="ja-JP" altLang="en-US" sz="1600" dirty="0"/>
              <a:t>（現在は日本語版のみ提供）</a:t>
            </a:r>
            <a:r>
              <a:rPr lang="en-US" altLang="ja-JP" dirty="0"/>
              <a:t>32</a:t>
            </a:r>
            <a:r>
              <a:rPr lang="ja-JP" altLang="en-US" dirty="0"/>
              <a:t>～</a:t>
            </a:r>
            <a:r>
              <a:rPr lang="en-US" altLang="ja-JP" dirty="0"/>
              <a:t>47</a:t>
            </a:r>
            <a:r>
              <a:rPr lang="ja-JP" altLang="en-US" dirty="0"/>
              <a:t>ページ</a:t>
            </a:r>
            <a:endParaRPr kumimoji="1" lang="en-US" altLang="ja-JP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ja-JP" altLang="en-US" b="1" dirty="0">
                <a:solidFill>
                  <a:srgbClr val="155F90"/>
                </a:solidFill>
              </a:rPr>
              <a:t>授業の履修登録者一覧を確認する</a:t>
            </a:r>
            <a:endParaRPr kumimoji="1" lang="en-US" altLang="ja-JP" b="1" dirty="0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en-US" altLang="ja-JP" dirty="0"/>
              <a:t>UTAS</a:t>
            </a:r>
            <a:r>
              <a:rPr lang="ja-JP" altLang="en-US" dirty="0"/>
              <a:t>マニュアル（教員）</a:t>
            </a:r>
            <a:r>
              <a:rPr lang="ja-JP" altLang="en-US" sz="1600" dirty="0"/>
              <a:t>（現在は日本語版のみ提供）</a:t>
            </a:r>
            <a:r>
              <a:rPr lang="en-US" altLang="ja-JP" dirty="0"/>
              <a:t>7</a:t>
            </a:r>
            <a:r>
              <a:rPr lang="ja-JP" altLang="en-US" dirty="0"/>
              <a:t>～</a:t>
            </a:r>
            <a:r>
              <a:rPr lang="en-US" altLang="ja-JP" dirty="0"/>
              <a:t>12</a:t>
            </a:r>
            <a:r>
              <a:rPr lang="ja-JP" altLang="en-US" dirty="0"/>
              <a:t>ページ</a:t>
            </a:r>
            <a:endParaRPr kumimoji="1" lang="en-US" altLang="ja-JP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ja-JP" altLang="en-US" b="1" dirty="0">
                <a:solidFill>
                  <a:srgbClr val="155F90"/>
                </a:solidFill>
              </a:rPr>
              <a:t>学生に授業の成績を付与する</a:t>
            </a:r>
            <a:endParaRPr kumimoji="1" lang="en-US" altLang="ja-JP" b="1" dirty="0">
              <a:solidFill>
                <a:srgbClr val="155F90"/>
              </a:solidFill>
            </a:endParaRPr>
          </a:p>
          <a:p>
            <a:pPr lvl="1">
              <a:lnSpc>
                <a:spcPct val="100000"/>
              </a:lnSpc>
            </a:pPr>
            <a:r>
              <a:rPr lang="ja-JP" altLang="en-US" dirty="0"/>
              <a:t>参照：</a:t>
            </a:r>
            <a:r>
              <a:rPr lang="en-US" altLang="ja-JP" dirty="0"/>
              <a:t>UTAS</a:t>
            </a:r>
            <a:r>
              <a:rPr lang="ja-JP" altLang="en-US"/>
              <a:t>マニュアル（教員</a:t>
            </a:r>
            <a:r>
              <a:rPr lang="ja-JP" altLang="en-US" dirty="0"/>
              <a:t>）</a:t>
            </a:r>
            <a:r>
              <a:rPr lang="ja-JP" altLang="en-US" sz="1600" dirty="0"/>
              <a:t>（現在は</a:t>
            </a:r>
            <a:r>
              <a:rPr lang="ja-JP" altLang="en-US" sz="1600"/>
              <a:t>日本語版のみ</a:t>
            </a:r>
            <a:r>
              <a:rPr lang="ja-JP" altLang="en-US" sz="1600" dirty="0"/>
              <a:t>提供）</a:t>
            </a:r>
            <a:r>
              <a:rPr lang="en-US" altLang="ja-JP" dirty="0"/>
              <a:t>13</a:t>
            </a:r>
            <a:r>
              <a:rPr lang="ja-JP" altLang="en-US" dirty="0"/>
              <a:t>～</a:t>
            </a:r>
            <a:r>
              <a:rPr lang="en-US" altLang="ja-JP" dirty="0"/>
              <a:t>31</a:t>
            </a:r>
            <a:r>
              <a:rPr lang="ja-JP" altLang="en-US"/>
              <a:t>ページ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ja-JP" altLang="en-US" b="1">
                <a:solidFill>
                  <a:srgbClr val="FF0000"/>
                </a:solidFill>
              </a:rPr>
              <a:t>基本的に、授業を開講する学部・研究科の指示に従ってください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b="1">
                <a:solidFill>
                  <a:srgbClr val="FF0000"/>
                </a:solidFill>
              </a:rPr>
              <a:t>（入力の時期、内容、方法など）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ja-JP" sz="1200" dirty="0"/>
          </a:p>
          <a:p>
            <a:pPr lvl="1">
              <a:lnSpc>
                <a:spcPct val="100000"/>
              </a:lnSpc>
            </a:pP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AB14FE-987C-279A-07BE-FFA47044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1A931D-F9A0-2D43-F14A-030B963C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040F5F-AB61-9411-A445-DC01D2F6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33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CAF609-1BCD-6119-E418-D2B189DF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0" y="216000"/>
            <a:ext cx="10918200" cy="7200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授業担当教員が</a:t>
            </a:r>
            <a:r>
              <a:rPr kumimoji="1" lang="en-US" altLang="ja-JP" b="1" dirty="0"/>
              <a:t>UTAS</a:t>
            </a:r>
            <a:r>
              <a:rPr kumimoji="1" lang="ja-JP" altLang="en-US" b="1" dirty="0"/>
              <a:t>でできる</a:t>
            </a:r>
            <a:r>
              <a:rPr kumimoji="1" lang="ja-JP" altLang="en-US" dirty="0"/>
              <a:t>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3DC7BA-18F1-8E87-0044-37616138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b="1" dirty="0"/>
              <a:t>授業の開講関係</a:t>
            </a:r>
            <a:endParaRPr lang="en-US" altLang="ja-JP" b="1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授業</a:t>
            </a:r>
            <a:r>
              <a:rPr kumimoji="1" lang="ja-JP" altLang="en-US"/>
              <a:t>の休講補講情報</a:t>
            </a:r>
            <a:r>
              <a:rPr kumimoji="1" lang="ja-JP" altLang="en-US" dirty="0"/>
              <a:t>，教室変更情報を登録する</a:t>
            </a: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b="1" dirty="0"/>
              <a:t>学生の研究指導関係</a:t>
            </a:r>
            <a:endParaRPr lang="en-US" altLang="ja-JP" b="1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指導担当学生の情報を閲覧する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AB14FE-987C-279A-07BE-FFA47044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2025/3/12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1A931D-F9A0-2D43-F14A-030B963C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東京大学における情報システムとコミュニケーションツール説明会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040F5F-AB61-9411-A445-DC01D2F6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D974C-B194-4AA9-B594-062E052A82EF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8FB7A988-22DE-E5A3-A72B-BACE7A9C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37" y="260648"/>
            <a:ext cx="731525" cy="6286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02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青緑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877763BC7A02A247BF541BEEA2238C01" ma:contentTypeVersion="14" ma:contentTypeDescription="新しいドキュメントを作成します。" ma:contentTypeScope="" ma:versionID="ad27d2933186c9f45b16420b923bc165">
  <xsd:schema xmlns:xsd="http://www.w3.org/2001/XMLSchema" xmlns:xs="http://www.w3.org/2001/XMLSchema" xmlns:p="http://schemas.microsoft.com/office/2006/metadata/properties" xmlns:ns2="f7d78b45-837d-4ce6-9082-fef648083af7" xmlns:ns3="b060e5a1-51d4-46e7-9a5b-f495fb1d1068" targetNamespace="http://schemas.microsoft.com/office/2006/metadata/properties" ma:root="true" ma:fieldsID="411a77e0b3410c82da6a43fffdee55d4" ns2:_="" ns3:_="">
    <xsd:import namespace="f7d78b45-837d-4ce6-9082-fef648083af7"/>
    <xsd:import namespace="b060e5a1-51d4-46e7-9a5b-f495fb1d10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d78b45-837d-4ce6-9082-fef648083a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画像タグ" ma:readOnly="false" ma:fieldId="{5cf76f15-5ced-4ddc-b409-7134ff3c332f}" ma:taxonomyMulti="true" ma:sspId="43c67a92-a372-452b-99e4-c34048beba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0e5a1-51d4-46e7-9a5b-f495fb1d106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26bb0f7-a36e-4c6f-ae28-e638033d25d5}" ma:internalName="TaxCatchAll" ma:showField="CatchAllData" ma:web="b060e5a1-51d4-46e7-9a5b-f495fb1d10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060e5a1-51d4-46e7-9a5b-f495fb1d1068" xsi:nil="true"/>
    <lcf76f155ced4ddcb4097134ff3c332f xmlns="f7d78b45-837d-4ce6-9082-fef648083af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4C8FEF-BE1E-4511-8D48-C1BF7A630F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d78b45-837d-4ce6-9082-fef648083af7"/>
    <ds:schemaRef ds:uri="b060e5a1-51d4-46e7-9a5b-f495fb1d10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3B5A8C-C2D2-4C49-A03B-B41437F9A3AD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7d78b45-837d-4ce6-9082-fef648083af7"/>
    <ds:schemaRef ds:uri="http://purl.org/dc/terms/"/>
    <ds:schemaRef ds:uri="b060e5a1-51d4-46e7-9a5b-f495fb1d1068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130639F-8A0E-4631-BB2C-1307E9C184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3411</Words>
  <Application>Microsoft Macintosh PowerPoint</Application>
  <PresentationFormat>ワイド画面</PresentationFormat>
  <Paragraphs>473</Paragraphs>
  <Slides>51</Slides>
  <Notes>16</Notes>
  <HiddenSlides>0</HiddenSlides>
  <MMClips>17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BIZ UDPMincho</vt:lpstr>
      <vt:lpstr>Open Sans Variable</vt:lpstr>
      <vt:lpstr>メイリオ</vt:lpstr>
      <vt:lpstr>游ゴシック</vt:lpstr>
      <vt:lpstr>Arial</vt:lpstr>
      <vt:lpstr>Calibri</vt:lpstr>
      <vt:lpstr>Consolas</vt:lpstr>
      <vt:lpstr>Courier New</vt:lpstr>
      <vt:lpstr>Helvetica Neue</vt:lpstr>
      <vt:lpstr>Office テーマ</vt:lpstr>
      <vt:lpstr>Part III: 東京大学での 教育活動に利用するシステム – UTASとUTOL</vt:lpstr>
      <vt:lpstr>はじめに</vt:lpstr>
      <vt:lpstr>はじめに</vt:lpstr>
      <vt:lpstr>授業の流れ</vt:lpstr>
      <vt:lpstr>各システムへのリンク</vt:lpstr>
      <vt:lpstr>UTAS</vt:lpstr>
      <vt:lpstr>UTASにログインする</vt:lpstr>
      <vt:lpstr>授業担当教員がUTASでしなければならないこと</vt:lpstr>
      <vt:lpstr>授業担当教員がUTASでできること</vt:lpstr>
      <vt:lpstr>シラバス入力と成績報告 </vt:lpstr>
      <vt:lpstr>シラバス作成のガイドラインとマニュアル</vt:lpstr>
      <vt:lpstr>UTOL</vt:lpstr>
      <vt:lpstr>UTOLへのログイン</vt:lpstr>
      <vt:lpstr>LMS（学習管理システム）としての UTOL の利用推奨</vt:lpstr>
      <vt:lpstr>授業担当教員がUTOLでしなければならないこと</vt:lpstr>
      <vt:lpstr>履修者範囲</vt:lpstr>
      <vt:lpstr>学生から見た UTAS と UTOL の登録の違い</vt:lpstr>
      <vt:lpstr>授業担当教員がUTOLでできること</vt:lpstr>
      <vt:lpstr>UTOL: 詳細マニュアル</vt:lpstr>
      <vt:lpstr>UTOL の基本</vt:lpstr>
      <vt:lpstr>UTOL の基本</vt:lpstr>
      <vt:lpstr>授業時間外の学生との連絡方法</vt:lpstr>
      <vt:lpstr>授業時間外のコミュニケーション</vt:lpstr>
      <vt:lpstr>授業時間外のコミュニケーション</vt:lpstr>
      <vt:lpstr>授業時間外のコミュニケーション</vt:lpstr>
      <vt:lpstr>授業時間外のコミュニケーション</vt:lpstr>
      <vt:lpstr>UTOLコースのUTokyo Slack連携</vt:lpstr>
      <vt:lpstr>オンライン授業情報の掲示</vt:lpstr>
      <vt:lpstr>オンライン授業情報の掲示</vt:lpstr>
      <vt:lpstr>オンライン授業の掲示</vt:lpstr>
      <vt:lpstr>教材の登録（配布）</vt:lpstr>
      <vt:lpstr>教材の登録（配布）</vt:lpstr>
      <vt:lpstr>教材の登録（配布）</vt:lpstr>
      <vt:lpstr>教材の登録（配布）</vt:lpstr>
      <vt:lpstr>課題の登録（出題）</vt:lpstr>
      <vt:lpstr>課題の登録（出題）</vt:lpstr>
      <vt:lpstr>提出物の回収</vt:lpstr>
      <vt:lpstr>提出物の回収</vt:lpstr>
      <vt:lpstr>提出物の回収</vt:lpstr>
      <vt:lpstr>提出物に対する評価等</vt:lpstr>
      <vt:lpstr>提出物に対する評価等</vt:lpstr>
      <vt:lpstr>提出物に対する評価等</vt:lpstr>
      <vt:lpstr>テストの登録（出題）</vt:lpstr>
      <vt:lpstr>テストの登録（出題）</vt:lpstr>
      <vt:lpstr>テストの登録（出題）</vt:lpstr>
      <vt:lpstr>テストの登録（出題）</vt:lpstr>
      <vt:lpstr>テストの登録（出題）</vt:lpstr>
      <vt:lpstr>テストの採点</vt:lpstr>
      <vt:lpstr>出欠の確認</vt:lpstr>
      <vt:lpstr>休講・補講の登録と連絡</vt:lpstr>
      <vt:lpstr>UTOL についてより詳しくは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佐藤　寛也</dc:creator>
  <cp:lastModifiedBy>雨宮　智浩</cp:lastModifiedBy>
  <cp:revision>25</cp:revision>
  <cp:lastPrinted>2025-03-11T16:22:52Z</cp:lastPrinted>
  <dcterms:created xsi:type="dcterms:W3CDTF">2024-06-30T03:32:06Z</dcterms:created>
  <dcterms:modified xsi:type="dcterms:W3CDTF">2025-03-11T16:32:21Z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0x010100877763BC7A02A247BF541BEEA2238C01</vt:lpwstr>
  </property>
  <property fmtid="{D5CDD505-2E9C-101B-9397-08002B2CF9AE}" pid="3" name="MediaServiceImageTags">
    <vt:lpwstr/>
  </property>
</Properties>
</file>